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3" r:id="rId4"/>
    <p:sldId id="284" r:id="rId5"/>
    <p:sldId id="285" r:id="rId6"/>
    <p:sldId id="286" r:id="rId7"/>
    <p:sldId id="287" r:id="rId8"/>
    <p:sldId id="288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B236EF-F474-4898-8527-F46B2A354B1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590904A-38AD-4D7B-A087-5F861356D535}">
      <dgm:prSet/>
      <dgm:spPr/>
      <dgm:t>
        <a:bodyPr/>
        <a:lstStyle/>
        <a:p>
          <a:r>
            <a:rPr lang="pt-BR"/>
            <a:t>Identidade coletiva refere-se à percepção que um grupo tem de si mesmo e de sua coesão como um povo distinto.</a:t>
          </a:r>
          <a:endParaRPr lang="en-US"/>
        </a:p>
      </dgm:t>
    </dgm:pt>
    <dgm:pt modelId="{A6295787-37D1-4052-8CAE-D99F7599E8DD}" type="parTrans" cxnId="{99474171-067E-47F1-A5A4-15A337A5179A}">
      <dgm:prSet/>
      <dgm:spPr/>
      <dgm:t>
        <a:bodyPr/>
        <a:lstStyle/>
        <a:p>
          <a:endParaRPr lang="en-US"/>
        </a:p>
      </dgm:t>
    </dgm:pt>
    <dgm:pt modelId="{61969707-B017-406B-AD50-600B20D9AB1E}" type="sibTrans" cxnId="{99474171-067E-47F1-A5A4-15A337A5179A}">
      <dgm:prSet/>
      <dgm:spPr/>
      <dgm:t>
        <a:bodyPr/>
        <a:lstStyle/>
        <a:p>
          <a:endParaRPr lang="en-US"/>
        </a:p>
      </dgm:t>
    </dgm:pt>
    <dgm:pt modelId="{693DDFF3-C2F3-44AE-A20F-9BB91BC9A8B8}">
      <dgm:prSet/>
      <dgm:spPr/>
      <dgm:t>
        <a:bodyPr/>
        <a:lstStyle/>
        <a:p>
          <a:r>
            <a:rPr lang="pt-BR"/>
            <a:t>Envolve fatores históricos, culturais, sociais e políticos que moldam a consciência de grupo.</a:t>
          </a:r>
          <a:endParaRPr lang="en-US"/>
        </a:p>
      </dgm:t>
    </dgm:pt>
    <dgm:pt modelId="{D9632248-B053-42CF-9EA3-78B8EB22B231}" type="parTrans" cxnId="{A8A413D6-1190-43AE-8779-A87A8593AA12}">
      <dgm:prSet/>
      <dgm:spPr/>
      <dgm:t>
        <a:bodyPr/>
        <a:lstStyle/>
        <a:p>
          <a:endParaRPr lang="en-US"/>
        </a:p>
      </dgm:t>
    </dgm:pt>
    <dgm:pt modelId="{042FCA95-C11E-4028-9243-570941D70D73}" type="sibTrans" cxnId="{A8A413D6-1190-43AE-8779-A87A8593AA12}">
      <dgm:prSet/>
      <dgm:spPr/>
      <dgm:t>
        <a:bodyPr/>
        <a:lstStyle/>
        <a:p>
          <a:endParaRPr lang="en-US"/>
        </a:p>
      </dgm:t>
    </dgm:pt>
    <dgm:pt modelId="{30844CD8-3545-4FB1-8960-CA0E5C89F527}" type="pres">
      <dgm:prSet presAssocID="{E6B236EF-F474-4898-8527-F46B2A354B1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1F37FA8-2E46-4101-829F-CE1E9E0D0536}" type="pres">
      <dgm:prSet presAssocID="{2590904A-38AD-4D7B-A087-5F861356D535}" presName="hierRoot1" presStyleCnt="0"/>
      <dgm:spPr/>
    </dgm:pt>
    <dgm:pt modelId="{065B5C1B-A71F-4D84-9F90-A49A6DE0A0AB}" type="pres">
      <dgm:prSet presAssocID="{2590904A-38AD-4D7B-A087-5F861356D535}" presName="composite" presStyleCnt="0"/>
      <dgm:spPr/>
    </dgm:pt>
    <dgm:pt modelId="{DFF8DE56-58CA-4314-B79E-3666BE8DDB1B}" type="pres">
      <dgm:prSet presAssocID="{2590904A-38AD-4D7B-A087-5F861356D535}" presName="background" presStyleLbl="node0" presStyleIdx="0" presStyleCnt="2"/>
      <dgm:spPr/>
    </dgm:pt>
    <dgm:pt modelId="{F801FDDB-EE69-4366-8E46-FEC17E29C93E}" type="pres">
      <dgm:prSet presAssocID="{2590904A-38AD-4D7B-A087-5F861356D535}" presName="text" presStyleLbl="fgAcc0" presStyleIdx="0" presStyleCnt="2">
        <dgm:presLayoutVars>
          <dgm:chPref val="3"/>
        </dgm:presLayoutVars>
      </dgm:prSet>
      <dgm:spPr/>
    </dgm:pt>
    <dgm:pt modelId="{755DD98C-7126-4D9C-8210-FF2B103E5F09}" type="pres">
      <dgm:prSet presAssocID="{2590904A-38AD-4D7B-A087-5F861356D535}" presName="hierChild2" presStyleCnt="0"/>
      <dgm:spPr/>
    </dgm:pt>
    <dgm:pt modelId="{AE0B3884-2115-494F-9581-04D7F7891981}" type="pres">
      <dgm:prSet presAssocID="{693DDFF3-C2F3-44AE-A20F-9BB91BC9A8B8}" presName="hierRoot1" presStyleCnt="0"/>
      <dgm:spPr/>
    </dgm:pt>
    <dgm:pt modelId="{DEF08253-4C81-4199-A5A0-5638E80E2196}" type="pres">
      <dgm:prSet presAssocID="{693DDFF3-C2F3-44AE-A20F-9BB91BC9A8B8}" presName="composite" presStyleCnt="0"/>
      <dgm:spPr/>
    </dgm:pt>
    <dgm:pt modelId="{B3A727E1-1E0F-425E-AC82-C27A305DC896}" type="pres">
      <dgm:prSet presAssocID="{693DDFF3-C2F3-44AE-A20F-9BB91BC9A8B8}" presName="background" presStyleLbl="node0" presStyleIdx="1" presStyleCnt="2"/>
      <dgm:spPr/>
    </dgm:pt>
    <dgm:pt modelId="{31CF49C0-B33E-4179-A223-4297A71A7721}" type="pres">
      <dgm:prSet presAssocID="{693DDFF3-C2F3-44AE-A20F-9BB91BC9A8B8}" presName="text" presStyleLbl="fgAcc0" presStyleIdx="1" presStyleCnt="2">
        <dgm:presLayoutVars>
          <dgm:chPref val="3"/>
        </dgm:presLayoutVars>
      </dgm:prSet>
      <dgm:spPr/>
    </dgm:pt>
    <dgm:pt modelId="{111EBF34-D7FC-495B-BF45-82237EBC681F}" type="pres">
      <dgm:prSet presAssocID="{693DDFF3-C2F3-44AE-A20F-9BB91BC9A8B8}" presName="hierChild2" presStyleCnt="0"/>
      <dgm:spPr/>
    </dgm:pt>
  </dgm:ptLst>
  <dgm:cxnLst>
    <dgm:cxn modelId="{99474171-067E-47F1-A5A4-15A337A5179A}" srcId="{E6B236EF-F474-4898-8527-F46B2A354B15}" destId="{2590904A-38AD-4D7B-A087-5F861356D535}" srcOrd="0" destOrd="0" parTransId="{A6295787-37D1-4052-8CAE-D99F7599E8DD}" sibTransId="{61969707-B017-406B-AD50-600B20D9AB1E}"/>
    <dgm:cxn modelId="{4318B4CA-1EE0-420D-8007-0E3C9092B76E}" type="presOf" srcId="{693DDFF3-C2F3-44AE-A20F-9BB91BC9A8B8}" destId="{31CF49C0-B33E-4179-A223-4297A71A7721}" srcOrd="0" destOrd="0" presId="urn:microsoft.com/office/officeart/2005/8/layout/hierarchy1"/>
    <dgm:cxn modelId="{A8A413D6-1190-43AE-8779-A87A8593AA12}" srcId="{E6B236EF-F474-4898-8527-F46B2A354B15}" destId="{693DDFF3-C2F3-44AE-A20F-9BB91BC9A8B8}" srcOrd="1" destOrd="0" parTransId="{D9632248-B053-42CF-9EA3-78B8EB22B231}" sibTransId="{042FCA95-C11E-4028-9243-570941D70D73}"/>
    <dgm:cxn modelId="{3BB7D7F0-BD60-4D74-BEDA-ADB4DEFDC210}" type="presOf" srcId="{E6B236EF-F474-4898-8527-F46B2A354B15}" destId="{30844CD8-3545-4FB1-8960-CA0E5C89F527}" srcOrd="0" destOrd="0" presId="urn:microsoft.com/office/officeart/2005/8/layout/hierarchy1"/>
    <dgm:cxn modelId="{DBD0A3FF-9E4E-4E4A-9E54-A8527BE2B8A5}" type="presOf" srcId="{2590904A-38AD-4D7B-A087-5F861356D535}" destId="{F801FDDB-EE69-4366-8E46-FEC17E29C93E}" srcOrd="0" destOrd="0" presId="urn:microsoft.com/office/officeart/2005/8/layout/hierarchy1"/>
    <dgm:cxn modelId="{ED72A5E0-4277-4A1B-8A57-E95996A0D61C}" type="presParOf" srcId="{30844CD8-3545-4FB1-8960-CA0E5C89F527}" destId="{21F37FA8-2E46-4101-829F-CE1E9E0D0536}" srcOrd="0" destOrd="0" presId="urn:microsoft.com/office/officeart/2005/8/layout/hierarchy1"/>
    <dgm:cxn modelId="{9006258C-88C7-408D-82A9-76DC1884ADF8}" type="presParOf" srcId="{21F37FA8-2E46-4101-829F-CE1E9E0D0536}" destId="{065B5C1B-A71F-4D84-9F90-A49A6DE0A0AB}" srcOrd="0" destOrd="0" presId="urn:microsoft.com/office/officeart/2005/8/layout/hierarchy1"/>
    <dgm:cxn modelId="{77A9B0EC-6FF4-4CF4-A629-3BEF14FD6113}" type="presParOf" srcId="{065B5C1B-A71F-4D84-9F90-A49A6DE0A0AB}" destId="{DFF8DE56-58CA-4314-B79E-3666BE8DDB1B}" srcOrd="0" destOrd="0" presId="urn:microsoft.com/office/officeart/2005/8/layout/hierarchy1"/>
    <dgm:cxn modelId="{BFFCDA7E-057F-44DB-BE74-6EF977E3EF7D}" type="presParOf" srcId="{065B5C1B-A71F-4D84-9F90-A49A6DE0A0AB}" destId="{F801FDDB-EE69-4366-8E46-FEC17E29C93E}" srcOrd="1" destOrd="0" presId="urn:microsoft.com/office/officeart/2005/8/layout/hierarchy1"/>
    <dgm:cxn modelId="{3BA92FD3-A16F-4A96-B60F-1372EE3889CA}" type="presParOf" srcId="{21F37FA8-2E46-4101-829F-CE1E9E0D0536}" destId="{755DD98C-7126-4D9C-8210-FF2B103E5F09}" srcOrd="1" destOrd="0" presId="urn:microsoft.com/office/officeart/2005/8/layout/hierarchy1"/>
    <dgm:cxn modelId="{5193A8E9-29A5-4A56-A653-E68B6FC5EE19}" type="presParOf" srcId="{30844CD8-3545-4FB1-8960-CA0E5C89F527}" destId="{AE0B3884-2115-494F-9581-04D7F7891981}" srcOrd="1" destOrd="0" presId="urn:microsoft.com/office/officeart/2005/8/layout/hierarchy1"/>
    <dgm:cxn modelId="{09789DCA-3C66-4A23-9D84-21B8DAAFA340}" type="presParOf" srcId="{AE0B3884-2115-494F-9581-04D7F7891981}" destId="{DEF08253-4C81-4199-A5A0-5638E80E2196}" srcOrd="0" destOrd="0" presId="urn:microsoft.com/office/officeart/2005/8/layout/hierarchy1"/>
    <dgm:cxn modelId="{B34F8787-E6E3-49FF-8BD2-798BC680F406}" type="presParOf" srcId="{DEF08253-4C81-4199-A5A0-5638E80E2196}" destId="{B3A727E1-1E0F-425E-AC82-C27A305DC896}" srcOrd="0" destOrd="0" presId="urn:microsoft.com/office/officeart/2005/8/layout/hierarchy1"/>
    <dgm:cxn modelId="{7E9B5C3D-8450-4C7B-9DEC-28672914D12B}" type="presParOf" srcId="{DEF08253-4C81-4199-A5A0-5638E80E2196}" destId="{31CF49C0-B33E-4179-A223-4297A71A7721}" srcOrd="1" destOrd="0" presId="urn:microsoft.com/office/officeart/2005/8/layout/hierarchy1"/>
    <dgm:cxn modelId="{52DDA3E0-218A-497E-838C-FB09E6CD2D17}" type="presParOf" srcId="{AE0B3884-2115-494F-9581-04D7F7891981}" destId="{111EBF34-D7FC-495B-BF45-82237EBC681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CAFF07-401B-455E-BA98-3226F0214CC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FA2528B-268C-4263-BDF4-FC88C3C37BDB}">
      <dgm:prSet custT="1"/>
      <dgm:spPr/>
      <dgm:t>
        <a:bodyPr/>
        <a:lstStyle/>
        <a:p>
          <a:r>
            <a:rPr lang="pt-BR" sz="1800"/>
            <a:t>História e Memória Coletiva:</a:t>
          </a:r>
          <a:endParaRPr lang="en-US" sz="1800"/>
        </a:p>
      </dgm:t>
    </dgm:pt>
    <dgm:pt modelId="{1C070AB1-7424-4B36-BDEC-815F0B3B44FD}" type="parTrans" cxnId="{067630F6-9A47-41EF-B046-FCF3EE112461}">
      <dgm:prSet/>
      <dgm:spPr/>
      <dgm:t>
        <a:bodyPr/>
        <a:lstStyle/>
        <a:p>
          <a:endParaRPr lang="en-US" sz="1800"/>
        </a:p>
      </dgm:t>
    </dgm:pt>
    <dgm:pt modelId="{B9B48807-21F7-443E-8EF2-043C247544DC}" type="sibTrans" cxnId="{067630F6-9A47-41EF-B046-FCF3EE112461}">
      <dgm:prSet custT="1"/>
      <dgm:spPr/>
      <dgm:t>
        <a:bodyPr/>
        <a:lstStyle/>
        <a:p>
          <a:endParaRPr lang="en-US" sz="1800"/>
        </a:p>
      </dgm:t>
    </dgm:pt>
    <dgm:pt modelId="{82D166C3-3101-44D7-8BCE-D1A4E66D5373}">
      <dgm:prSet custT="1"/>
      <dgm:spPr/>
      <dgm:t>
        <a:bodyPr/>
        <a:lstStyle/>
        <a:p>
          <a:r>
            <a:rPr lang="pt-BR" sz="1800" dirty="0"/>
            <a:t>"A memória histórica molda as narrativas de um grupo e influencia a identidade coletiva." — (</a:t>
          </a:r>
          <a:r>
            <a:rPr lang="pt-BR" sz="1800" dirty="0" err="1"/>
            <a:t>Halbwachs</a:t>
          </a:r>
          <a:r>
            <a:rPr lang="pt-BR" sz="1800" dirty="0"/>
            <a:t>, 1992).</a:t>
          </a:r>
          <a:endParaRPr lang="en-US" sz="1800" dirty="0"/>
        </a:p>
      </dgm:t>
    </dgm:pt>
    <dgm:pt modelId="{249A4A93-DE1E-47FE-A681-FF24E879AB82}" type="parTrans" cxnId="{09375C1E-7DD2-4829-A560-1EC9CDB51B74}">
      <dgm:prSet/>
      <dgm:spPr/>
      <dgm:t>
        <a:bodyPr/>
        <a:lstStyle/>
        <a:p>
          <a:endParaRPr lang="en-US" sz="1800"/>
        </a:p>
      </dgm:t>
    </dgm:pt>
    <dgm:pt modelId="{D8190329-C0DC-4EEF-B0A7-445ED88837F1}" type="sibTrans" cxnId="{09375C1E-7DD2-4829-A560-1EC9CDB51B74}">
      <dgm:prSet custT="1"/>
      <dgm:spPr/>
      <dgm:t>
        <a:bodyPr/>
        <a:lstStyle/>
        <a:p>
          <a:endParaRPr lang="en-US" sz="1800"/>
        </a:p>
      </dgm:t>
    </dgm:pt>
    <dgm:pt modelId="{74802B9A-8517-4EBD-956C-32321B97CFBC}">
      <dgm:prSet custT="1"/>
      <dgm:spPr/>
      <dgm:t>
        <a:bodyPr/>
        <a:lstStyle/>
        <a:p>
          <a:r>
            <a:rPr lang="pt-BR" sz="1800"/>
            <a:t>Cultura e Tradições:</a:t>
          </a:r>
          <a:endParaRPr lang="en-US" sz="1800"/>
        </a:p>
      </dgm:t>
    </dgm:pt>
    <dgm:pt modelId="{E36F5AA9-94C4-4B46-BF66-A1CA25AA5051}" type="parTrans" cxnId="{3ED92A7B-9BE2-4381-81F3-89B68CD12861}">
      <dgm:prSet/>
      <dgm:spPr/>
      <dgm:t>
        <a:bodyPr/>
        <a:lstStyle/>
        <a:p>
          <a:endParaRPr lang="en-US" sz="1800"/>
        </a:p>
      </dgm:t>
    </dgm:pt>
    <dgm:pt modelId="{29E85BAD-770D-4F7D-A341-6AB1726386BE}" type="sibTrans" cxnId="{3ED92A7B-9BE2-4381-81F3-89B68CD12861}">
      <dgm:prSet custT="1"/>
      <dgm:spPr/>
      <dgm:t>
        <a:bodyPr/>
        <a:lstStyle/>
        <a:p>
          <a:endParaRPr lang="en-US" sz="1800"/>
        </a:p>
      </dgm:t>
    </dgm:pt>
    <dgm:pt modelId="{53043077-6D86-4E86-9FA5-1B89301A656D}">
      <dgm:prSet custT="1"/>
      <dgm:spPr/>
      <dgm:t>
        <a:bodyPr/>
        <a:lstStyle/>
        <a:p>
          <a:r>
            <a:rPr lang="pt-BR" sz="1800" dirty="0"/>
            <a:t>"Tradições culturais e práticas diárias desempenham um papel fundamental na formação da identidade." — (Hobsbawm &amp; Ranger, 1983).</a:t>
          </a:r>
          <a:endParaRPr lang="en-US" sz="1800" dirty="0"/>
        </a:p>
      </dgm:t>
    </dgm:pt>
    <dgm:pt modelId="{2926F44E-11C0-4FBD-8667-54FA5369EFE4}" type="parTrans" cxnId="{E2E2000E-8B6C-4459-B427-0B1BD85463F6}">
      <dgm:prSet/>
      <dgm:spPr/>
      <dgm:t>
        <a:bodyPr/>
        <a:lstStyle/>
        <a:p>
          <a:endParaRPr lang="en-US" sz="1800"/>
        </a:p>
      </dgm:t>
    </dgm:pt>
    <dgm:pt modelId="{E47B750E-92C9-4A6A-9039-9823969EE17E}" type="sibTrans" cxnId="{E2E2000E-8B6C-4459-B427-0B1BD85463F6}">
      <dgm:prSet custT="1"/>
      <dgm:spPr/>
      <dgm:t>
        <a:bodyPr/>
        <a:lstStyle/>
        <a:p>
          <a:endParaRPr lang="en-US" sz="1800"/>
        </a:p>
      </dgm:t>
    </dgm:pt>
    <dgm:pt modelId="{83DB40B7-C61C-4CB8-8CE5-1143A6235ED8}">
      <dgm:prSet custT="1"/>
      <dgm:spPr/>
      <dgm:t>
        <a:bodyPr/>
        <a:lstStyle/>
        <a:p>
          <a:r>
            <a:rPr lang="pt-BR" sz="1800"/>
            <a:t>Política e Economia:</a:t>
          </a:r>
          <a:endParaRPr lang="en-US" sz="1800"/>
        </a:p>
      </dgm:t>
    </dgm:pt>
    <dgm:pt modelId="{A6E0B5E7-E51D-4E99-BB9B-1A887D45706B}" type="parTrans" cxnId="{F6C06D5B-3A5B-4F7A-A0A4-74B21D3EF874}">
      <dgm:prSet/>
      <dgm:spPr/>
      <dgm:t>
        <a:bodyPr/>
        <a:lstStyle/>
        <a:p>
          <a:endParaRPr lang="en-US" sz="1800"/>
        </a:p>
      </dgm:t>
    </dgm:pt>
    <dgm:pt modelId="{95179ECA-967B-4B51-9FFA-8544C8883BF0}" type="sibTrans" cxnId="{F6C06D5B-3A5B-4F7A-A0A4-74B21D3EF874}">
      <dgm:prSet custT="1"/>
      <dgm:spPr/>
      <dgm:t>
        <a:bodyPr/>
        <a:lstStyle/>
        <a:p>
          <a:endParaRPr lang="en-US" sz="1800"/>
        </a:p>
      </dgm:t>
    </dgm:pt>
    <dgm:pt modelId="{0AFA623F-3BD7-4F4C-9894-71DBB0E155E6}">
      <dgm:prSet custT="1"/>
      <dgm:spPr/>
      <dgm:t>
        <a:bodyPr/>
        <a:lstStyle/>
        <a:p>
          <a:r>
            <a:rPr lang="pt-BR" sz="1800" dirty="0"/>
            <a:t>"As estruturas políticas e econômicas afetam como os grupos se percebem e se posicionam dentro da sociedade." — (Anderson, 1983).</a:t>
          </a:r>
          <a:endParaRPr lang="en-US" sz="1800" dirty="0"/>
        </a:p>
      </dgm:t>
    </dgm:pt>
    <dgm:pt modelId="{F46640A6-69F0-43A2-8143-C075572BFB81}" type="parTrans" cxnId="{DD0BFA36-C65E-4516-84A5-DF87479BD8AA}">
      <dgm:prSet/>
      <dgm:spPr/>
      <dgm:t>
        <a:bodyPr/>
        <a:lstStyle/>
        <a:p>
          <a:endParaRPr lang="en-US" sz="1800"/>
        </a:p>
      </dgm:t>
    </dgm:pt>
    <dgm:pt modelId="{60F34366-2AFE-4272-A632-A42F583A96CC}" type="sibTrans" cxnId="{DD0BFA36-C65E-4516-84A5-DF87479BD8AA}">
      <dgm:prSet/>
      <dgm:spPr/>
      <dgm:t>
        <a:bodyPr/>
        <a:lstStyle/>
        <a:p>
          <a:endParaRPr lang="en-US" sz="1800"/>
        </a:p>
      </dgm:t>
    </dgm:pt>
    <dgm:pt modelId="{1AC58AA7-A40D-4439-B53F-F5E58C70A12C}" type="pres">
      <dgm:prSet presAssocID="{61CAFF07-401B-455E-BA98-3226F0214CCA}" presName="Name0" presStyleCnt="0">
        <dgm:presLayoutVars>
          <dgm:dir/>
          <dgm:resizeHandles val="exact"/>
        </dgm:presLayoutVars>
      </dgm:prSet>
      <dgm:spPr/>
    </dgm:pt>
    <dgm:pt modelId="{8132161C-725F-4AA8-B313-705881FE35A4}" type="pres">
      <dgm:prSet presAssocID="{0FA2528B-268C-4263-BDF4-FC88C3C37BDB}" presName="node" presStyleLbl="node1" presStyleIdx="0" presStyleCnt="6">
        <dgm:presLayoutVars>
          <dgm:bulletEnabled val="1"/>
        </dgm:presLayoutVars>
      </dgm:prSet>
      <dgm:spPr/>
    </dgm:pt>
    <dgm:pt modelId="{658F577A-D426-40A8-A063-4F4B87ED5470}" type="pres">
      <dgm:prSet presAssocID="{B9B48807-21F7-443E-8EF2-043C247544DC}" presName="sibTrans" presStyleLbl="sibTrans1D1" presStyleIdx="0" presStyleCnt="5"/>
      <dgm:spPr/>
    </dgm:pt>
    <dgm:pt modelId="{DC736A84-168A-4F05-9BBB-9130B5E39D39}" type="pres">
      <dgm:prSet presAssocID="{B9B48807-21F7-443E-8EF2-043C247544DC}" presName="connectorText" presStyleLbl="sibTrans1D1" presStyleIdx="0" presStyleCnt="5"/>
      <dgm:spPr/>
    </dgm:pt>
    <dgm:pt modelId="{81E15FEC-788E-4CDD-81FC-44967422B91D}" type="pres">
      <dgm:prSet presAssocID="{82D166C3-3101-44D7-8BCE-D1A4E66D5373}" presName="node" presStyleLbl="node1" presStyleIdx="1" presStyleCnt="6">
        <dgm:presLayoutVars>
          <dgm:bulletEnabled val="1"/>
        </dgm:presLayoutVars>
      </dgm:prSet>
      <dgm:spPr/>
    </dgm:pt>
    <dgm:pt modelId="{F71E929A-ABD6-46FB-8B30-E97EEC8A35A5}" type="pres">
      <dgm:prSet presAssocID="{D8190329-C0DC-4EEF-B0A7-445ED88837F1}" presName="sibTrans" presStyleLbl="sibTrans1D1" presStyleIdx="1" presStyleCnt="5"/>
      <dgm:spPr/>
    </dgm:pt>
    <dgm:pt modelId="{FFB103D4-B591-4A8E-B01C-89357A3CFECA}" type="pres">
      <dgm:prSet presAssocID="{D8190329-C0DC-4EEF-B0A7-445ED88837F1}" presName="connectorText" presStyleLbl="sibTrans1D1" presStyleIdx="1" presStyleCnt="5"/>
      <dgm:spPr/>
    </dgm:pt>
    <dgm:pt modelId="{9101D4D4-0763-4800-9F01-3B0E0AB89474}" type="pres">
      <dgm:prSet presAssocID="{74802B9A-8517-4EBD-956C-32321B97CFBC}" presName="node" presStyleLbl="node1" presStyleIdx="2" presStyleCnt="6">
        <dgm:presLayoutVars>
          <dgm:bulletEnabled val="1"/>
        </dgm:presLayoutVars>
      </dgm:prSet>
      <dgm:spPr/>
    </dgm:pt>
    <dgm:pt modelId="{646B4211-98ED-4616-99A8-C1A6BEE59196}" type="pres">
      <dgm:prSet presAssocID="{29E85BAD-770D-4F7D-A341-6AB1726386BE}" presName="sibTrans" presStyleLbl="sibTrans1D1" presStyleIdx="2" presStyleCnt="5"/>
      <dgm:spPr/>
    </dgm:pt>
    <dgm:pt modelId="{DA9BA483-E5F4-4DF5-8D44-35B12DD86F41}" type="pres">
      <dgm:prSet presAssocID="{29E85BAD-770D-4F7D-A341-6AB1726386BE}" presName="connectorText" presStyleLbl="sibTrans1D1" presStyleIdx="2" presStyleCnt="5"/>
      <dgm:spPr/>
    </dgm:pt>
    <dgm:pt modelId="{1BB58D3B-0544-4098-AFA7-E1C6A9DA3426}" type="pres">
      <dgm:prSet presAssocID="{53043077-6D86-4E86-9FA5-1B89301A656D}" presName="node" presStyleLbl="node1" presStyleIdx="3" presStyleCnt="6" custScaleY="145820">
        <dgm:presLayoutVars>
          <dgm:bulletEnabled val="1"/>
        </dgm:presLayoutVars>
      </dgm:prSet>
      <dgm:spPr/>
    </dgm:pt>
    <dgm:pt modelId="{15CEE9C0-EDB7-4453-9BB4-6F68F28877B0}" type="pres">
      <dgm:prSet presAssocID="{E47B750E-92C9-4A6A-9039-9823969EE17E}" presName="sibTrans" presStyleLbl="sibTrans1D1" presStyleIdx="3" presStyleCnt="5"/>
      <dgm:spPr/>
    </dgm:pt>
    <dgm:pt modelId="{01CFEB4D-0D8E-44D4-8E10-DC4F93BCD96F}" type="pres">
      <dgm:prSet presAssocID="{E47B750E-92C9-4A6A-9039-9823969EE17E}" presName="connectorText" presStyleLbl="sibTrans1D1" presStyleIdx="3" presStyleCnt="5"/>
      <dgm:spPr/>
    </dgm:pt>
    <dgm:pt modelId="{4B732EE5-30CB-4E20-8422-71C5D44EED09}" type="pres">
      <dgm:prSet presAssocID="{83DB40B7-C61C-4CB8-8CE5-1143A6235ED8}" presName="node" presStyleLbl="node1" presStyleIdx="4" presStyleCnt="6" custScaleY="139867">
        <dgm:presLayoutVars>
          <dgm:bulletEnabled val="1"/>
        </dgm:presLayoutVars>
      </dgm:prSet>
      <dgm:spPr/>
    </dgm:pt>
    <dgm:pt modelId="{72C07622-0889-43A4-B1E3-076AFDD5FB0F}" type="pres">
      <dgm:prSet presAssocID="{95179ECA-967B-4B51-9FFA-8544C8883BF0}" presName="sibTrans" presStyleLbl="sibTrans1D1" presStyleIdx="4" presStyleCnt="5"/>
      <dgm:spPr/>
    </dgm:pt>
    <dgm:pt modelId="{17FBC7B0-691E-4A74-AA1F-9CB499E61569}" type="pres">
      <dgm:prSet presAssocID="{95179ECA-967B-4B51-9FFA-8544C8883BF0}" presName="connectorText" presStyleLbl="sibTrans1D1" presStyleIdx="4" presStyleCnt="5"/>
      <dgm:spPr/>
    </dgm:pt>
    <dgm:pt modelId="{A9DBC5EC-2AFD-4414-92BB-49B89AD51FD5}" type="pres">
      <dgm:prSet presAssocID="{0AFA623F-3BD7-4F4C-9894-71DBB0E155E6}" presName="node" presStyleLbl="node1" presStyleIdx="5" presStyleCnt="6" custScaleY="139300">
        <dgm:presLayoutVars>
          <dgm:bulletEnabled val="1"/>
        </dgm:presLayoutVars>
      </dgm:prSet>
      <dgm:spPr/>
    </dgm:pt>
  </dgm:ptLst>
  <dgm:cxnLst>
    <dgm:cxn modelId="{8B88690B-70E5-4006-90B0-0D33CBA21605}" type="presOf" srcId="{E47B750E-92C9-4A6A-9039-9823969EE17E}" destId="{01CFEB4D-0D8E-44D4-8E10-DC4F93BCD96F}" srcOrd="1" destOrd="0" presId="urn:microsoft.com/office/officeart/2016/7/layout/RepeatingBendingProcessNew"/>
    <dgm:cxn modelId="{E2E2000E-8B6C-4459-B427-0B1BD85463F6}" srcId="{61CAFF07-401B-455E-BA98-3226F0214CCA}" destId="{53043077-6D86-4E86-9FA5-1B89301A656D}" srcOrd="3" destOrd="0" parTransId="{2926F44E-11C0-4FBD-8667-54FA5369EFE4}" sibTransId="{E47B750E-92C9-4A6A-9039-9823969EE17E}"/>
    <dgm:cxn modelId="{6B8FD312-10E5-425D-ACD9-A11BB7C241C6}" type="presOf" srcId="{D8190329-C0DC-4EEF-B0A7-445ED88837F1}" destId="{FFB103D4-B591-4A8E-B01C-89357A3CFECA}" srcOrd="1" destOrd="0" presId="urn:microsoft.com/office/officeart/2016/7/layout/RepeatingBendingProcessNew"/>
    <dgm:cxn modelId="{09375C1E-7DD2-4829-A560-1EC9CDB51B74}" srcId="{61CAFF07-401B-455E-BA98-3226F0214CCA}" destId="{82D166C3-3101-44D7-8BCE-D1A4E66D5373}" srcOrd="1" destOrd="0" parTransId="{249A4A93-DE1E-47FE-A681-FF24E879AB82}" sibTransId="{D8190329-C0DC-4EEF-B0A7-445ED88837F1}"/>
    <dgm:cxn modelId="{F382CE35-D9B3-4F66-8D47-886B02E98EB0}" type="presOf" srcId="{0AFA623F-3BD7-4F4C-9894-71DBB0E155E6}" destId="{A9DBC5EC-2AFD-4414-92BB-49B89AD51FD5}" srcOrd="0" destOrd="0" presId="urn:microsoft.com/office/officeart/2016/7/layout/RepeatingBendingProcessNew"/>
    <dgm:cxn modelId="{DD0BFA36-C65E-4516-84A5-DF87479BD8AA}" srcId="{61CAFF07-401B-455E-BA98-3226F0214CCA}" destId="{0AFA623F-3BD7-4F4C-9894-71DBB0E155E6}" srcOrd="5" destOrd="0" parTransId="{F46640A6-69F0-43A2-8143-C075572BFB81}" sibTransId="{60F34366-2AFE-4272-A632-A42F583A96CC}"/>
    <dgm:cxn modelId="{A6FFF737-67B4-4C97-80A7-6688DAE1727D}" type="presOf" srcId="{B9B48807-21F7-443E-8EF2-043C247544DC}" destId="{DC736A84-168A-4F05-9BBB-9130B5E39D39}" srcOrd="1" destOrd="0" presId="urn:microsoft.com/office/officeart/2016/7/layout/RepeatingBendingProcessNew"/>
    <dgm:cxn modelId="{7C9FB33A-F31E-4BB3-90F8-6C7426198283}" type="presOf" srcId="{B9B48807-21F7-443E-8EF2-043C247544DC}" destId="{658F577A-D426-40A8-A063-4F4B87ED5470}" srcOrd="0" destOrd="0" presId="urn:microsoft.com/office/officeart/2016/7/layout/RepeatingBendingProcessNew"/>
    <dgm:cxn modelId="{F6C06D5B-3A5B-4F7A-A0A4-74B21D3EF874}" srcId="{61CAFF07-401B-455E-BA98-3226F0214CCA}" destId="{83DB40B7-C61C-4CB8-8CE5-1143A6235ED8}" srcOrd="4" destOrd="0" parTransId="{A6E0B5E7-E51D-4E99-BB9B-1A887D45706B}" sibTransId="{95179ECA-967B-4B51-9FFA-8544C8883BF0}"/>
    <dgm:cxn modelId="{B9A9C55B-DCCC-43BF-81D1-F1A71319E9C6}" type="presOf" srcId="{74802B9A-8517-4EBD-956C-32321B97CFBC}" destId="{9101D4D4-0763-4800-9F01-3B0E0AB89474}" srcOrd="0" destOrd="0" presId="urn:microsoft.com/office/officeart/2016/7/layout/RepeatingBendingProcessNew"/>
    <dgm:cxn modelId="{648B5C42-EA64-44A5-8B5A-10941E7BC24D}" type="presOf" srcId="{29E85BAD-770D-4F7D-A341-6AB1726386BE}" destId="{DA9BA483-E5F4-4DF5-8D44-35B12DD86F41}" srcOrd="1" destOrd="0" presId="urn:microsoft.com/office/officeart/2016/7/layout/RepeatingBendingProcessNew"/>
    <dgm:cxn modelId="{32575747-0574-4629-B099-745CD9EEEB95}" type="presOf" srcId="{83DB40B7-C61C-4CB8-8CE5-1143A6235ED8}" destId="{4B732EE5-30CB-4E20-8422-71C5D44EED09}" srcOrd="0" destOrd="0" presId="urn:microsoft.com/office/officeart/2016/7/layout/RepeatingBendingProcessNew"/>
    <dgm:cxn modelId="{78F4B551-B78F-49F0-A706-7D2D01CA2337}" type="presOf" srcId="{95179ECA-967B-4B51-9FFA-8544C8883BF0}" destId="{17FBC7B0-691E-4A74-AA1F-9CB499E61569}" srcOrd="1" destOrd="0" presId="urn:microsoft.com/office/officeart/2016/7/layout/RepeatingBendingProcessNew"/>
    <dgm:cxn modelId="{96A28772-C2FE-49E2-BCE3-8068B538D767}" type="presOf" srcId="{E47B750E-92C9-4A6A-9039-9823969EE17E}" destId="{15CEE9C0-EDB7-4453-9BB4-6F68F28877B0}" srcOrd="0" destOrd="0" presId="urn:microsoft.com/office/officeart/2016/7/layout/RepeatingBendingProcessNew"/>
    <dgm:cxn modelId="{1693775A-B342-40FF-BC09-21CE5AEAE678}" type="presOf" srcId="{D8190329-C0DC-4EEF-B0A7-445ED88837F1}" destId="{F71E929A-ABD6-46FB-8B30-E97EEC8A35A5}" srcOrd="0" destOrd="0" presId="urn:microsoft.com/office/officeart/2016/7/layout/RepeatingBendingProcessNew"/>
    <dgm:cxn modelId="{3ED92A7B-9BE2-4381-81F3-89B68CD12861}" srcId="{61CAFF07-401B-455E-BA98-3226F0214CCA}" destId="{74802B9A-8517-4EBD-956C-32321B97CFBC}" srcOrd="2" destOrd="0" parTransId="{E36F5AA9-94C4-4B46-BF66-A1CA25AA5051}" sibTransId="{29E85BAD-770D-4F7D-A341-6AB1726386BE}"/>
    <dgm:cxn modelId="{1B18B07F-0903-47F9-AEDB-5C5585BEC03E}" type="presOf" srcId="{61CAFF07-401B-455E-BA98-3226F0214CCA}" destId="{1AC58AA7-A40D-4439-B53F-F5E58C70A12C}" srcOrd="0" destOrd="0" presId="urn:microsoft.com/office/officeart/2016/7/layout/RepeatingBendingProcessNew"/>
    <dgm:cxn modelId="{15611E9E-DA5B-4CC3-B9E4-CB29FB19D647}" type="presOf" srcId="{53043077-6D86-4E86-9FA5-1B89301A656D}" destId="{1BB58D3B-0544-4098-AFA7-E1C6A9DA3426}" srcOrd="0" destOrd="0" presId="urn:microsoft.com/office/officeart/2016/7/layout/RepeatingBendingProcessNew"/>
    <dgm:cxn modelId="{1A7012AE-5FF6-4FF4-B370-CE8841B0AD36}" type="presOf" srcId="{29E85BAD-770D-4F7D-A341-6AB1726386BE}" destId="{646B4211-98ED-4616-99A8-C1A6BEE59196}" srcOrd="0" destOrd="0" presId="urn:microsoft.com/office/officeart/2016/7/layout/RepeatingBendingProcessNew"/>
    <dgm:cxn modelId="{263507B7-EF62-465F-BA2A-0EF4E724E5B1}" type="presOf" srcId="{82D166C3-3101-44D7-8BCE-D1A4E66D5373}" destId="{81E15FEC-788E-4CDD-81FC-44967422B91D}" srcOrd="0" destOrd="0" presId="urn:microsoft.com/office/officeart/2016/7/layout/RepeatingBendingProcessNew"/>
    <dgm:cxn modelId="{20ECCEBB-8E96-4CA1-B0EF-CCE49B2B3CDA}" type="presOf" srcId="{95179ECA-967B-4B51-9FFA-8544C8883BF0}" destId="{72C07622-0889-43A4-B1E3-076AFDD5FB0F}" srcOrd="0" destOrd="0" presId="urn:microsoft.com/office/officeart/2016/7/layout/RepeatingBendingProcessNew"/>
    <dgm:cxn modelId="{AB8A88D3-5682-4DD7-85A4-D4873E28DCC1}" type="presOf" srcId="{0FA2528B-268C-4263-BDF4-FC88C3C37BDB}" destId="{8132161C-725F-4AA8-B313-705881FE35A4}" srcOrd="0" destOrd="0" presId="urn:microsoft.com/office/officeart/2016/7/layout/RepeatingBendingProcessNew"/>
    <dgm:cxn modelId="{067630F6-9A47-41EF-B046-FCF3EE112461}" srcId="{61CAFF07-401B-455E-BA98-3226F0214CCA}" destId="{0FA2528B-268C-4263-BDF4-FC88C3C37BDB}" srcOrd="0" destOrd="0" parTransId="{1C070AB1-7424-4B36-BDEC-815F0B3B44FD}" sibTransId="{B9B48807-21F7-443E-8EF2-043C247544DC}"/>
    <dgm:cxn modelId="{FC1B436E-A595-4A03-BCCF-1F6129DB3D58}" type="presParOf" srcId="{1AC58AA7-A40D-4439-B53F-F5E58C70A12C}" destId="{8132161C-725F-4AA8-B313-705881FE35A4}" srcOrd="0" destOrd="0" presId="urn:microsoft.com/office/officeart/2016/7/layout/RepeatingBendingProcessNew"/>
    <dgm:cxn modelId="{ECAFC38A-0329-408B-AB1B-6BF4790212BC}" type="presParOf" srcId="{1AC58AA7-A40D-4439-B53F-F5E58C70A12C}" destId="{658F577A-D426-40A8-A063-4F4B87ED5470}" srcOrd="1" destOrd="0" presId="urn:microsoft.com/office/officeart/2016/7/layout/RepeatingBendingProcessNew"/>
    <dgm:cxn modelId="{3578320B-71AE-4EEF-ABA1-EDF733F8A7FC}" type="presParOf" srcId="{658F577A-D426-40A8-A063-4F4B87ED5470}" destId="{DC736A84-168A-4F05-9BBB-9130B5E39D39}" srcOrd="0" destOrd="0" presId="urn:microsoft.com/office/officeart/2016/7/layout/RepeatingBendingProcessNew"/>
    <dgm:cxn modelId="{EB980618-2BAB-4817-96A0-B12158021E2B}" type="presParOf" srcId="{1AC58AA7-A40D-4439-B53F-F5E58C70A12C}" destId="{81E15FEC-788E-4CDD-81FC-44967422B91D}" srcOrd="2" destOrd="0" presId="urn:microsoft.com/office/officeart/2016/7/layout/RepeatingBendingProcessNew"/>
    <dgm:cxn modelId="{0675459D-2EF5-47B3-91C2-5D3CDC2EF3DD}" type="presParOf" srcId="{1AC58AA7-A40D-4439-B53F-F5E58C70A12C}" destId="{F71E929A-ABD6-46FB-8B30-E97EEC8A35A5}" srcOrd="3" destOrd="0" presId="urn:microsoft.com/office/officeart/2016/7/layout/RepeatingBendingProcessNew"/>
    <dgm:cxn modelId="{403A8882-50A0-42E8-BE40-1F22A1A0BC0F}" type="presParOf" srcId="{F71E929A-ABD6-46FB-8B30-E97EEC8A35A5}" destId="{FFB103D4-B591-4A8E-B01C-89357A3CFECA}" srcOrd="0" destOrd="0" presId="urn:microsoft.com/office/officeart/2016/7/layout/RepeatingBendingProcessNew"/>
    <dgm:cxn modelId="{1D347102-8E2C-45F1-AF59-3052E9BF15D8}" type="presParOf" srcId="{1AC58AA7-A40D-4439-B53F-F5E58C70A12C}" destId="{9101D4D4-0763-4800-9F01-3B0E0AB89474}" srcOrd="4" destOrd="0" presId="urn:microsoft.com/office/officeart/2016/7/layout/RepeatingBendingProcessNew"/>
    <dgm:cxn modelId="{5E1D737A-D9F5-42E9-860C-90FFCA2A4AA5}" type="presParOf" srcId="{1AC58AA7-A40D-4439-B53F-F5E58C70A12C}" destId="{646B4211-98ED-4616-99A8-C1A6BEE59196}" srcOrd="5" destOrd="0" presId="urn:microsoft.com/office/officeart/2016/7/layout/RepeatingBendingProcessNew"/>
    <dgm:cxn modelId="{90D1BD5F-26F3-463B-A7F9-9AD059159D66}" type="presParOf" srcId="{646B4211-98ED-4616-99A8-C1A6BEE59196}" destId="{DA9BA483-E5F4-4DF5-8D44-35B12DD86F41}" srcOrd="0" destOrd="0" presId="urn:microsoft.com/office/officeart/2016/7/layout/RepeatingBendingProcessNew"/>
    <dgm:cxn modelId="{AF5DDFF1-3514-47CC-BC5F-532FBE0AD26A}" type="presParOf" srcId="{1AC58AA7-A40D-4439-B53F-F5E58C70A12C}" destId="{1BB58D3B-0544-4098-AFA7-E1C6A9DA3426}" srcOrd="6" destOrd="0" presId="urn:microsoft.com/office/officeart/2016/7/layout/RepeatingBendingProcessNew"/>
    <dgm:cxn modelId="{7855429B-45B8-43CA-9B93-226F9E3698EC}" type="presParOf" srcId="{1AC58AA7-A40D-4439-B53F-F5E58C70A12C}" destId="{15CEE9C0-EDB7-4453-9BB4-6F68F28877B0}" srcOrd="7" destOrd="0" presId="urn:microsoft.com/office/officeart/2016/7/layout/RepeatingBendingProcessNew"/>
    <dgm:cxn modelId="{6E25B18F-01AD-4465-9D0F-9C0527B1D6D8}" type="presParOf" srcId="{15CEE9C0-EDB7-4453-9BB4-6F68F28877B0}" destId="{01CFEB4D-0D8E-44D4-8E10-DC4F93BCD96F}" srcOrd="0" destOrd="0" presId="urn:microsoft.com/office/officeart/2016/7/layout/RepeatingBendingProcessNew"/>
    <dgm:cxn modelId="{1DC305D6-1C9D-4C64-8A32-6197D23C719C}" type="presParOf" srcId="{1AC58AA7-A40D-4439-B53F-F5E58C70A12C}" destId="{4B732EE5-30CB-4E20-8422-71C5D44EED09}" srcOrd="8" destOrd="0" presId="urn:microsoft.com/office/officeart/2016/7/layout/RepeatingBendingProcessNew"/>
    <dgm:cxn modelId="{D5587935-8E14-4CD1-B188-4630C7C496C8}" type="presParOf" srcId="{1AC58AA7-A40D-4439-B53F-F5E58C70A12C}" destId="{72C07622-0889-43A4-B1E3-076AFDD5FB0F}" srcOrd="9" destOrd="0" presId="urn:microsoft.com/office/officeart/2016/7/layout/RepeatingBendingProcessNew"/>
    <dgm:cxn modelId="{DA2A4469-B644-4D32-B8E4-C2ED747325A9}" type="presParOf" srcId="{72C07622-0889-43A4-B1E3-076AFDD5FB0F}" destId="{17FBC7B0-691E-4A74-AA1F-9CB499E61569}" srcOrd="0" destOrd="0" presId="urn:microsoft.com/office/officeart/2016/7/layout/RepeatingBendingProcessNew"/>
    <dgm:cxn modelId="{E058074A-30F6-443A-B864-8EBA7B8A8A1E}" type="presParOf" srcId="{1AC58AA7-A40D-4439-B53F-F5E58C70A12C}" destId="{A9DBC5EC-2AFD-4414-92BB-49B89AD51FD5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CC2534-2511-4D68-93A1-ECA1F605A0DC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4C613E6-09F9-4B73-8EF6-8084344305EF}">
      <dgm:prSet/>
      <dgm:spPr/>
      <dgm:t>
        <a:bodyPr/>
        <a:lstStyle/>
        <a:p>
          <a:r>
            <a:rPr lang="pt-BR" dirty="0"/>
            <a:t>Nacionalismo na Europa do Século XIX:</a:t>
          </a:r>
          <a:endParaRPr lang="en-US" dirty="0"/>
        </a:p>
      </dgm:t>
    </dgm:pt>
    <dgm:pt modelId="{E2BD1F23-A751-432D-AF63-E1CDC57BD231}" type="parTrans" cxnId="{C2D88F41-C1C5-4CD2-8A25-0352728EDAC4}">
      <dgm:prSet/>
      <dgm:spPr/>
      <dgm:t>
        <a:bodyPr/>
        <a:lstStyle/>
        <a:p>
          <a:endParaRPr lang="en-US"/>
        </a:p>
      </dgm:t>
    </dgm:pt>
    <dgm:pt modelId="{1995AE12-F069-410A-B4B5-1F0FD3F088F9}" type="sibTrans" cxnId="{C2D88F41-C1C5-4CD2-8A25-0352728EDAC4}">
      <dgm:prSet/>
      <dgm:spPr/>
      <dgm:t>
        <a:bodyPr/>
        <a:lstStyle/>
        <a:p>
          <a:endParaRPr lang="en-US"/>
        </a:p>
      </dgm:t>
    </dgm:pt>
    <dgm:pt modelId="{C57CF939-8963-4E10-A295-5E5ED24EA366}">
      <dgm:prSet/>
      <dgm:spPr/>
      <dgm:t>
        <a:bodyPr/>
        <a:lstStyle/>
        <a:p>
          <a:r>
            <a:rPr lang="pt-BR" dirty="0"/>
            <a:t>"O nacionalismo ajudou a definir e unificar identidades nacionais na Europa moderna." — (Smith, 1991).</a:t>
          </a:r>
          <a:endParaRPr lang="en-US" dirty="0"/>
        </a:p>
      </dgm:t>
    </dgm:pt>
    <dgm:pt modelId="{2117EC68-CAA7-4369-9383-AC2AEC4F9698}" type="parTrans" cxnId="{2709B709-2BEC-42AC-9061-681091D51E15}">
      <dgm:prSet/>
      <dgm:spPr/>
      <dgm:t>
        <a:bodyPr/>
        <a:lstStyle/>
        <a:p>
          <a:endParaRPr lang="en-US"/>
        </a:p>
      </dgm:t>
    </dgm:pt>
    <dgm:pt modelId="{E80C8AF1-FA88-40D7-882F-1A0456776F8E}" type="sibTrans" cxnId="{2709B709-2BEC-42AC-9061-681091D51E15}">
      <dgm:prSet/>
      <dgm:spPr/>
      <dgm:t>
        <a:bodyPr/>
        <a:lstStyle/>
        <a:p>
          <a:endParaRPr lang="en-US"/>
        </a:p>
      </dgm:t>
    </dgm:pt>
    <dgm:pt modelId="{C29CE651-CFB3-46F0-AB86-49E7638CAB85}">
      <dgm:prSet/>
      <dgm:spPr/>
      <dgm:t>
        <a:bodyPr/>
        <a:lstStyle/>
        <a:p>
          <a:r>
            <a:rPr lang="pt-BR" dirty="0"/>
            <a:t>Movimentos Indígenas e de Descolonização:</a:t>
          </a:r>
          <a:endParaRPr lang="en-US" dirty="0"/>
        </a:p>
      </dgm:t>
    </dgm:pt>
    <dgm:pt modelId="{BE3AD116-AB57-4C5A-AC3A-99CEDD255BE4}" type="parTrans" cxnId="{46A1773E-004C-4810-9325-D5F7CFF3CD44}">
      <dgm:prSet/>
      <dgm:spPr/>
      <dgm:t>
        <a:bodyPr/>
        <a:lstStyle/>
        <a:p>
          <a:endParaRPr lang="en-US"/>
        </a:p>
      </dgm:t>
    </dgm:pt>
    <dgm:pt modelId="{EE8317E4-7409-4545-920E-A03C657B9A53}" type="sibTrans" cxnId="{46A1773E-004C-4810-9325-D5F7CFF3CD44}">
      <dgm:prSet/>
      <dgm:spPr/>
      <dgm:t>
        <a:bodyPr/>
        <a:lstStyle/>
        <a:p>
          <a:endParaRPr lang="en-US"/>
        </a:p>
      </dgm:t>
    </dgm:pt>
    <dgm:pt modelId="{A6BC1FC1-B4F8-4BE0-96C0-261820EDAC7C}">
      <dgm:prSet/>
      <dgm:spPr/>
      <dgm:t>
        <a:bodyPr/>
        <a:lstStyle/>
        <a:p>
          <a:r>
            <a:rPr lang="pt-BR" dirty="0"/>
            <a:t>"Os movimentos de descolonização frequentemente reforçam ou redefinem as identidades culturais locais." — (</a:t>
          </a:r>
          <a:r>
            <a:rPr lang="pt-BR" dirty="0" err="1"/>
            <a:t>Fanon</a:t>
          </a:r>
          <a:r>
            <a:rPr lang="pt-BR" dirty="0"/>
            <a:t>, 1961).</a:t>
          </a:r>
          <a:endParaRPr lang="en-US" dirty="0"/>
        </a:p>
      </dgm:t>
    </dgm:pt>
    <dgm:pt modelId="{5D85FEDE-962E-49B6-9216-BA00364C9026}" type="parTrans" cxnId="{D93113A4-7F20-49C7-84ED-BA07891BCEE1}">
      <dgm:prSet/>
      <dgm:spPr/>
      <dgm:t>
        <a:bodyPr/>
        <a:lstStyle/>
        <a:p>
          <a:endParaRPr lang="en-US"/>
        </a:p>
      </dgm:t>
    </dgm:pt>
    <dgm:pt modelId="{787F6F2B-6840-4FF9-9426-10D2E7344857}" type="sibTrans" cxnId="{D93113A4-7F20-49C7-84ED-BA07891BCEE1}">
      <dgm:prSet/>
      <dgm:spPr/>
      <dgm:t>
        <a:bodyPr/>
        <a:lstStyle/>
        <a:p>
          <a:endParaRPr lang="en-US"/>
        </a:p>
      </dgm:t>
    </dgm:pt>
    <dgm:pt modelId="{8CF171A8-ADF8-4640-915B-6D14A0876D75}" type="pres">
      <dgm:prSet presAssocID="{B1CC2534-2511-4D68-93A1-ECA1F605A0DC}" presName="outerComposite" presStyleCnt="0">
        <dgm:presLayoutVars>
          <dgm:chMax val="5"/>
          <dgm:dir/>
          <dgm:resizeHandles val="exact"/>
        </dgm:presLayoutVars>
      </dgm:prSet>
      <dgm:spPr/>
    </dgm:pt>
    <dgm:pt modelId="{181C3875-33E6-4AC6-96B3-E575429BFD5C}" type="pres">
      <dgm:prSet presAssocID="{B1CC2534-2511-4D68-93A1-ECA1F605A0DC}" presName="dummyMaxCanvas" presStyleCnt="0">
        <dgm:presLayoutVars/>
      </dgm:prSet>
      <dgm:spPr/>
    </dgm:pt>
    <dgm:pt modelId="{0D5B9AB8-25DD-460D-BBCA-34FF0AEBEAB2}" type="pres">
      <dgm:prSet presAssocID="{B1CC2534-2511-4D68-93A1-ECA1F605A0DC}" presName="FourNodes_1" presStyleLbl="node1" presStyleIdx="0" presStyleCnt="4">
        <dgm:presLayoutVars>
          <dgm:bulletEnabled val="1"/>
        </dgm:presLayoutVars>
      </dgm:prSet>
      <dgm:spPr/>
    </dgm:pt>
    <dgm:pt modelId="{C2D674FE-862A-4420-BE38-4597CE371135}" type="pres">
      <dgm:prSet presAssocID="{B1CC2534-2511-4D68-93A1-ECA1F605A0DC}" presName="FourNodes_2" presStyleLbl="node1" presStyleIdx="1" presStyleCnt="4" custLinFactNeighborX="250" custLinFactNeighborY="-21992">
        <dgm:presLayoutVars>
          <dgm:bulletEnabled val="1"/>
        </dgm:presLayoutVars>
      </dgm:prSet>
      <dgm:spPr/>
    </dgm:pt>
    <dgm:pt modelId="{095680E9-AEBB-4A20-9374-335617CDE99D}" type="pres">
      <dgm:prSet presAssocID="{B1CC2534-2511-4D68-93A1-ECA1F605A0DC}" presName="FourNodes_3" presStyleLbl="node1" presStyleIdx="2" presStyleCnt="4" custLinFactNeighborX="250" custLinFactNeighborY="27774">
        <dgm:presLayoutVars>
          <dgm:bulletEnabled val="1"/>
        </dgm:presLayoutVars>
      </dgm:prSet>
      <dgm:spPr/>
    </dgm:pt>
    <dgm:pt modelId="{327099B3-AB2F-449C-A1BB-76B49B68F9C3}" type="pres">
      <dgm:prSet presAssocID="{B1CC2534-2511-4D68-93A1-ECA1F605A0DC}" presName="FourNodes_4" presStyleLbl="node1" presStyleIdx="3" presStyleCnt="4" custLinFactNeighborX="-39" custLinFactNeighborY="46504">
        <dgm:presLayoutVars>
          <dgm:bulletEnabled val="1"/>
        </dgm:presLayoutVars>
      </dgm:prSet>
      <dgm:spPr/>
    </dgm:pt>
    <dgm:pt modelId="{E020CEB8-2DE8-4EB5-91AD-F01BD956716B}" type="pres">
      <dgm:prSet presAssocID="{B1CC2534-2511-4D68-93A1-ECA1F605A0DC}" presName="FourConn_1-2" presStyleLbl="fgAccFollowNode1" presStyleIdx="0" presStyleCnt="3">
        <dgm:presLayoutVars>
          <dgm:bulletEnabled val="1"/>
        </dgm:presLayoutVars>
      </dgm:prSet>
      <dgm:spPr/>
    </dgm:pt>
    <dgm:pt modelId="{FCE3D6A0-18D4-417D-BE21-DFF237BCD8B8}" type="pres">
      <dgm:prSet presAssocID="{B1CC2534-2511-4D68-93A1-ECA1F605A0DC}" presName="FourConn_2-3" presStyleLbl="fgAccFollowNode1" presStyleIdx="1" presStyleCnt="3">
        <dgm:presLayoutVars>
          <dgm:bulletEnabled val="1"/>
        </dgm:presLayoutVars>
      </dgm:prSet>
      <dgm:spPr/>
    </dgm:pt>
    <dgm:pt modelId="{3B6E9D14-BF18-46A3-9655-B391EA8A6390}" type="pres">
      <dgm:prSet presAssocID="{B1CC2534-2511-4D68-93A1-ECA1F605A0DC}" presName="FourConn_3-4" presStyleLbl="fgAccFollowNode1" presStyleIdx="2" presStyleCnt="3">
        <dgm:presLayoutVars>
          <dgm:bulletEnabled val="1"/>
        </dgm:presLayoutVars>
      </dgm:prSet>
      <dgm:spPr/>
    </dgm:pt>
    <dgm:pt modelId="{4782E7B3-491E-4F9F-9E8E-B72C683A5CCE}" type="pres">
      <dgm:prSet presAssocID="{B1CC2534-2511-4D68-93A1-ECA1F605A0DC}" presName="FourNodes_1_text" presStyleLbl="node1" presStyleIdx="3" presStyleCnt="4">
        <dgm:presLayoutVars>
          <dgm:bulletEnabled val="1"/>
        </dgm:presLayoutVars>
      </dgm:prSet>
      <dgm:spPr/>
    </dgm:pt>
    <dgm:pt modelId="{BB2DB151-F1CF-4534-B45B-C8A9A1EF4D1C}" type="pres">
      <dgm:prSet presAssocID="{B1CC2534-2511-4D68-93A1-ECA1F605A0DC}" presName="FourNodes_2_text" presStyleLbl="node1" presStyleIdx="3" presStyleCnt="4">
        <dgm:presLayoutVars>
          <dgm:bulletEnabled val="1"/>
        </dgm:presLayoutVars>
      </dgm:prSet>
      <dgm:spPr/>
    </dgm:pt>
    <dgm:pt modelId="{3D406FDB-C0EB-41DD-95A7-7434E8031E4F}" type="pres">
      <dgm:prSet presAssocID="{B1CC2534-2511-4D68-93A1-ECA1F605A0DC}" presName="FourNodes_3_text" presStyleLbl="node1" presStyleIdx="3" presStyleCnt="4">
        <dgm:presLayoutVars>
          <dgm:bulletEnabled val="1"/>
        </dgm:presLayoutVars>
      </dgm:prSet>
      <dgm:spPr/>
    </dgm:pt>
    <dgm:pt modelId="{702E608E-5821-4070-8D83-997D64C82A86}" type="pres">
      <dgm:prSet presAssocID="{B1CC2534-2511-4D68-93A1-ECA1F605A0D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709B709-2BEC-42AC-9061-681091D51E15}" srcId="{B1CC2534-2511-4D68-93A1-ECA1F605A0DC}" destId="{C57CF939-8963-4E10-A295-5E5ED24EA366}" srcOrd="1" destOrd="0" parTransId="{2117EC68-CAA7-4369-9383-AC2AEC4F9698}" sibTransId="{E80C8AF1-FA88-40D7-882F-1A0456776F8E}"/>
    <dgm:cxn modelId="{B60D2332-D6AA-4EDD-8E25-ED3B37EBC90C}" type="presOf" srcId="{A6BC1FC1-B4F8-4BE0-96C0-261820EDAC7C}" destId="{702E608E-5821-4070-8D83-997D64C82A86}" srcOrd="1" destOrd="0" presId="urn:microsoft.com/office/officeart/2005/8/layout/vProcess5"/>
    <dgm:cxn modelId="{AB655232-C229-4C8B-8BFA-427583BA1959}" type="presOf" srcId="{E80C8AF1-FA88-40D7-882F-1A0456776F8E}" destId="{FCE3D6A0-18D4-417D-BE21-DFF237BCD8B8}" srcOrd="0" destOrd="0" presId="urn:microsoft.com/office/officeart/2005/8/layout/vProcess5"/>
    <dgm:cxn modelId="{46A1773E-004C-4810-9325-D5F7CFF3CD44}" srcId="{B1CC2534-2511-4D68-93A1-ECA1F605A0DC}" destId="{C29CE651-CFB3-46F0-AB86-49E7638CAB85}" srcOrd="2" destOrd="0" parTransId="{BE3AD116-AB57-4C5A-AC3A-99CEDD255BE4}" sibTransId="{EE8317E4-7409-4545-920E-A03C657B9A53}"/>
    <dgm:cxn modelId="{C2D88F41-C1C5-4CD2-8A25-0352728EDAC4}" srcId="{B1CC2534-2511-4D68-93A1-ECA1F605A0DC}" destId="{14C613E6-09F9-4B73-8EF6-8084344305EF}" srcOrd="0" destOrd="0" parTransId="{E2BD1F23-A751-432D-AF63-E1CDC57BD231}" sibTransId="{1995AE12-F069-410A-B4B5-1F0FD3F088F9}"/>
    <dgm:cxn modelId="{D036CB70-3F7B-4404-9D59-A298DE30D4C8}" type="presOf" srcId="{C29CE651-CFB3-46F0-AB86-49E7638CAB85}" destId="{095680E9-AEBB-4A20-9374-335617CDE99D}" srcOrd="0" destOrd="0" presId="urn:microsoft.com/office/officeart/2005/8/layout/vProcess5"/>
    <dgm:cxn modelId="{66DE7F72-5316-4B50-8891-05F242E20FA4}" type="presOf" srcId="{C57CF939-8963-4E10-A295-5E5ED24EA366}" destId="{BB2DB151-F1CF-4534-B45B-C8A9A1EF4D1C}" srcOrd="1" destOrd="0" presId="urn:microsoft.com/office/officeart/2005/8/layout/vProcess5"/>
    <dgm:cxn modelId="{5EA8677B-1D2E-4360-B344-3348601788BF}" type="presOf" srcId="{A6BC1FC1-B4F8-4BE0-96C0-261820EDAC7C}" destId="{327099B3-AB2F-449C-A1BB-76B49B68F9C3}" srcOrd="0" destOrd="0" presId="urn:microsoft.com/office/officeart/2005/8/layout/vProcess5"/>
    <dgm:cxn modelId="{5A9C369D-F702-4CEE-80F8-E63DB3790CDA}" type="presOf" srcId="{1995AE12-F069-410A-B4B5-1F0FD3F088F9}" destId="{E020CEB8-2DE8-4EB5-91AD-F01BD956716B}" srcOrd="0" destOrd="0" presId="urn:microsoft.com/office/officeart/2005/8/layout/vProcess5"/>
    <dgm:cxn modelId="{D93113A4-7F20-49C7-84ED-BA07891BCEE1}" srcId="{B1CC2534-2511-4D68-93A1-ECA1F605A0DC}" destId="{A6BC1FC1-B4F8-4BE0-96C0-261820EDAC7C}" srcOrd="3" destOrd="0" parTransId="{5D85FEDE-962E-49B6-9216-BA00364C9026}" sibTransId="{787F6F2B-6840-4FF9-9426-10D2E7344857}"/>
    <dgm:cxn modelId="{8BC679BC-3D9C-4E3A-85EF-D9736422B94E}" type="presOf" srcId="{14C613E6-09F9-4B73-8EF6-8084344305EF}" destId="{4782E7B3-491E-4F9F-9E8E-B72C683A5CCE}" srcOrd="1" destOrd="0" presId="urn:microsoft.com/office/officeart/2005/8/layout/vProcess5"/>
    <dgm:cxn modelId="{25E997CA-A25D-4AD7-860C-BB62F24C2335}" type="presOf" srcId="{14C613E6-09F9-4B73-8EF6-8084344305EF}" destId="{0D5B9AB8-25DD-460D-BBCA-34FF0AEBEAB2}" srcOrd="0" destOrd="0" presId="urn:microsoft.com/office/officeart/2005/8/layout/vProcess5"/>
    <dgm:cxn modelId="{6F4422CD-8AAF-42A8-874F-4BB3AF734094}" type="presOf" srcId="{C57CF939-8963-4E10-A295-5E5ED24EA366}" destId="{C2D674FE-862A-4420-BE38-4597CE371135}" srcOrd="0" destOrd="0" presId="urn:microsoft.com/office/officeart/2005/8/layout/vProcess5"/>
    <dgm:cxn modelId="{4DDFAFD5-6A91-4B7F-A618-9A974869FC08}" type="presOf" srcId="{B1CC2534-2511-4D68-93A1-ECA1F605A0DC}" destId="{8CF171A8-ADF8-4640-915B-6D14A0876D75}" srcOrd="0" destOrd="0" presId="urn:microsoft.com/office/officeart/2005/8/layout/vProcess5"/>
    <dgm:cxn modelId="{ACC3C8F5-BF7B-4AB2-9472-404CF1AF0898}" type="presOf" srcId="{EE8317E4-7409-4545-920E-A03C657B9A53}" destId="{3B6E9D14-BF18-46A3-9655-B391EA8A6390}" srcOrd="0" destOrd="0" presId="urn:microsoft.com/office/officeart/2005/8/layout/vProcess5"/>
    <dgm:cxn modelId="{A7E779F6-0428-42B1-960B-BDDDBD9FED1B}" type="presOf" srcId="{C29CE651-CFB3-46F0-AB86-49E7638CAB85}" destId="{3D406FDB-C0EB-41DD-95A7-7434E8031E4F}" srcOrd="1" destOrd="0" presId="urn:microsoft.com/office/officeart/2005/8/layout/vProcess5"/>
    <dgm:cxn modelId="{92C63C91-BD1C-413C-B61D-4008811D44E6}" type="presParOf" srcId="{8CF171A8-ADF8-4640-915B-6D14A0876D75}" destId="{181C3875-33E6-4AC6-96B3-E575429BFD5C}" srcOrd="0" destOrd="0" presId="urn:microsoft.com/office/officeart/2005/8/layout/vProcess5"/>
    <dgm:cxn modelId="{B6316190-B3C1-455B-8D98-3ED21D114D5E}" type="presParOf" srcId="{8CF171A8-ADF8-4640-915B-6D14A0876D75}" destId="{0D5B9AB8-25DD-460D-BBCA-34FF0AEBEAB2}" srcOrd="1" destOrd="0" presId="urn:microsoft.com/office/officeart/2005/8/layout/vProcess5"/>
    <dgm:cxn modelId="{C7CB01FB-9551-4F1D-AC1E-2A082719529D}" type="presParOf" srcId="{8CF171A8-ADF8-4640-915B-6D14A0876D75}" destId="{C2D674FE-862A-4420-BE38-4597CE371135}" srcOrd="2" destOrd="0" presId="urn:microsoft.com/office/officeart/2005/8/layout/vProcess5"/>
    <dgm:cxn modelId="{71EB06B2-8009-4A78-942F-E3F89E1688E3}" type="presParOf" srcId="{8CF171A8-ADF8-4640-915B-6D14A0876D75}" destId="{095680E9-AEBB-4A20-9374-335617CDE99D}" srcOrd="3" destOrd="0" presId="urn:microsoft.com/office/officeart/2005/8/layout/vProcess5"/>
    <dgm:cxn modelId="{948B8FF1-7D38-4E0B-B473-3195B5A3DF27}" type="presParOf" srcId="{8CF171A8-ADF8-4640-915B-6D14A0876D75}" destId="{327099B3-AB2F-449C-A1BB-76B49B68F9C3}" srcOrd="4" destOrd="0" presId="urn:microsoft.com/office/officeart/2005/8/layout/vProcess5"/>
    <dgm:cxn modelId="{CCEBD455-099B-47CD-8D53-1F47BB69C2AC}" type="presParOf" srcId="{8CF171A8-ADF8-4640-915B-6D14A0876D75}" destId="{E020CEB8-2DE8-4EB5-91AD-F01BD956716B}" srcOrd="5" destOrd="0" presId="urn:microsoft.com/office/officeart/2005/8/layout/vProcess5"/>
    <dgm:cxn modelId="{CCC9DFE8-2199-4E42-9545-9F67E6CF98C6}" type="presParOf" srcId="{8CF171A8-ADF8-4640-915B-6D14A0876D75}" destId="{FCE3D6A0-18D4-417D-BE21-DFF237BCD8B8}" srcOrd="6" destOrd="0" presId="urn:microsoft.com/office/officeart/2005/8/layout/vProcess5"/>
    <dgm:cxn modelId="{F0ECBD53-35C8-446A-AE0D-B42A7A9037A8}" type="presParOf" srcId="{8CF171A8-ADF8-4640-915B-6D14A0876D75}" destId="{3B6E9D14-BF18-46A3-9655-B391EA8A6390}" srcOrd="7" destOrd="0" presId="urn:microsoft.com/office/officeart/2005/8/layout/vProcess5"/>
    <dgm:cxn modelId="{F76B6C09-98CB-41B1-9CE9-1235EF1DA874}" type="presParOf" srcId="{8CF171A8-ADF8-4640-915B-6D14A0876D75}" destId="{4782E7B3-491E-4F9F-9E8E-B72C683A5CCE}" srcOrd="8" destOrd="0" presId="urn:microsoft.com/office/officeart/2005/8/layout/vProcess5"/>
    <dgm:cxn modelId="{CDCE33A8-93A8-4B7E-9AD8-31CFB2C3A455}" type="presParOf" srcId="{8CF171A8-ADF8-4640-915B-6D14A0876D75}" destId="{BB2DB151-F1CF-4534-B45B-C8A9A1EF4D1C}" srcOrd="9" destOrd="0" presId="urn:microsoft.com/office/officeart/2005/8/layout/vProcess5"/>
    <dgm:cxn modelId="{D04C8B94-9180-4E38-841C-E3325860E80F}" type="presParOf" srcId="{8CF171A8-ADF8-4640-915B-6D14A0876D75}" destId="{3D406FDB-C0EB-41DD-95A7-7434E8031E4F}" srcOrd="10" destOrd="0" presId="urn:microsoft.com/office/officeart/2005/8/layout/vProcess5"/>
    <dgm:cxn modelId="{83E8191C-5638-4311-84D0-98DA33FE3201}" type="presParOf" srcId="{8CF171A8-ADF8-4640-915B-6D14A0876D75}" destId="{702E608E-5821-4070-8D83-997D64C82A8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8DE56-58CA-4314-B79E-3666BE8DDB1B}">
      <dsp:nvSpPr>
        <dsp:cNvPr id="0" name=""/>
        <dsp:cNvSpPr/>
      </dsp:nvSpPr>
      <dsp:spPr>
        <a:xfrm>
          <a:off x="1227" y="213139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1FDDB-EE69-4366-8E46-FEC17E29C93E}">
      <dsp:nvSpPr>
        <dsp:cNvPr id="0" name=""/>
        <dsp:cNvSpPr/>
      </dsp:nvSpPr>
      <dsp:spPr>
        <a:xfrm>
          <a:off x="480082" y="668051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Identidade coletiva refere-se à percepção que um grupo tem de si mesmo e de sua coesão como um povo distinto.</a:t>
          </a:r>
          <a:endParaRPr lang="en-US" sz="2900" kern="1200"/>
        </a:p>
      </dsp:txBody>
      <dsp:txXfrm>
        <a:off x="560236" y="748205"/>
        <a:ext cx="4149382" cy="2576345"/>
      </dsp:txXfrm>
    </dsp:sp>
    <dsp:sp modelId="{B3A727E1-1E0F-425E-AC82-C27A305DC896}">
      <dsp:nvSpPr>
        <dsp:cNvPr id="0" name=""/>
        <dsp:cNvSpPr/>
      </dsp:nvSpPr>
      <dsp:spPr>
        <a:xfrm>
          <a:off x="5268627" y="213139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F49C0-B33E-4179-A223-4297A71A7721}">
      <dsp:nvSpPr>
        <dsp:cNvPr id="0" name=""/>
        <dsp:cNvSpPr/>
      </dsp:nvSpPr>
      <dsp:spPr>
        <a:xfrm>
          <a:off x="5747481" y="668051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Envolve fatores históricos, culturais, sociais e políticos que moldam a consciência de grupo.</a:t>
          </a:r>
          <a:endParaRPr lang="en-US" sz="2900" kern="1200"/>
        </a:p>
      </dsp:txBody>
      <dsp:txXfrm>
        <a:off x="5827635" y="748205"/>
        <a:ext cx="4149382" cy="2576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F577A-D426-40A8-A063-4F4B87ED5470}">
      <dsp:nvSpPr>
        <dsp:cNvPr id="0" name=""/>
        <dsp:cNvSpPr/>
      </dsp:nvSpPr>
      <dsp:spPr>
        <a:xfrm>
          <a:off x="3075336" y="761759"/>
          <a:ext cx="5844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4433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352177" y="804401"/>
        <a:ext cx="30751" cy="6156"/>
      </dsp:txXfrm>
    </dsp:sp>
    <dsp:sp modelId="{8132161C-725F-4AA8-B313-705881FE35A4}">
      <dsp:nvSpPr>
        <dsp:cNvPr id="0" name=""/>
        <dsp:cNvSpPr/>
      </dsp:nvSpPr>
      <dsp:spPr>
        <a:xfrm>
          <a:off x="403076" y="5261"/>
          <a:ext cx="2674059" cy="16044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31" tIns="137540" rIns="131031" bIns="1375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História e Memória Coletiva:</a:t>
          </a:r>
          <a:endParaRPr lang="en-US" sz="1800" kern="1200"/>
        </a:p>
      </dsp:txBody>
      <dsp:txXfrm>
        <a:off x="403076" y="5261"/>
        <a:ext cx="2674059" cy="1604435"/>
      </dsp:txXfrm>
    </dsp:sp>
    <dsp:sp modelId="{F71E929A-ABD6-46FB-8B30-E97EEC8A35A5}">
      <dsp:nvSpPr>
        <dsp:cNvPr id="0" name=""/>
        <dsp:cNvSpPr/>
      </dsp:nvSpPr>
      <dsp:spPr>
        <a:xfrm>
          <a:off x="6364429" y="761759"/>
          <a:ext cx="5844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4433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641270" y="804401"/>
        <a:ext cx="30751" cy="6156"/>
      </dsp:txXfrm>
    </dsp:sp>
    <dsp:sp modelId="{81E15FEC-788E-4CDD-81FC-44967422B91D}">
      <dsp:nvSpPr>
        <dsp:cNvPr id="0" name=""/>
        <dsp:cNvSpPr/>
      </dsp:nvSpPr>
      <dsp:spPr>
        <a:xfrm>
          <a:off x="3692170" y="5261"/>
          <a:ext cx="2674059" cy="16044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31" tIns="137540" rIns="131031" bIns="1375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"A memória histórica molda as narrativas de um grupo e influencia a identidade coletiva." — (</a:t>
          </a:r>
          <a:r>
            <a:rPr lang="pt-BR" sz="1800" kern="1200" dirty="0" err="1"/>
            <a:t>Halbwachs</a:t>
          </a:r>
          <a:r>
            <a:rPr lang="pt-BR" sz="1800" kern="1200" dirty="0"/>
            <a:t>, 1992).</a:t>
          </a:r>
          <a:endParaRPr lang="en-US" sz="1800" kern="1200" dirty="0"/>
        </a:p>
      </dsp:txBody>
      <dsp:txXfrm>
        <a:off x="3692170" y="5261"/>
        <a:ext cx="2674059" cy="1604435"/>
      </dsp:txXfrm>
    </dsp:sp>
    <dsp:sp modelId="{646B4211-98ED-4616-99A8-C1A6BEE59196}">
      <dsp:nvSpPr>
        <dsp:cNvPr id="0" name=""/>
        <dsp:cNvSpPr/>
      </dsp:nvSpPr>
      <dsp:spPr>
        <a:xfrm>
          <a:off x="1740106" y="1607897"/>
          <a:ext cx="6578187" cy="584433"/>
        </a:xfrm>
        <a:custGeom>
          <a:avLst/>
          <a:gdLst/>
          <a:ahLst/>
          <a:cxnLst/>
          <a:rect l="0" t="0" r="0" b="0"/>
          <a:pathLst>
            <a:path>
              <a:moveTo>
                <a:pt x="6578187" y="0"/>
              </a:moveTo>
              <a:lnTo>
                <a:pt x="6578187" y="309316"/>
              </a:lnTo>
              <a:lnTo>
                <a:pt x="0" y="309316"/>
              </a:lnTo>
              <a:lnTo>
                <a:pt x="0" y="584433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864028" y="1897036"/>
        <a:ext cx="330343" cy="6156"/>
      </dsp:txXfrm>
    </dsp:sp>
    <dsp:sp modelId="{9101D4D4-0763-4800-9F01-3B0E0AB89474}">
      <dsp:nvSpPr>
        <dsp:cNvPr id="0" name=""/>
        <dsp:cNvSpPr/>
      </dsp:nvSpPr>
      <dsp:spPr>
        <a:xfrm>
          <a:off x="6981263" y="5261"/>
          <a:ext cx="2674059" cy="16044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31" tIns="137540" rIns="131031" bIns="1375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Cultura e Tradições:</a:t>
          </a:r>
          <a:endParaRPr lang="en-US" sz="1800" kern="1200"/>
        </a:p>
      </dsp:txBody>
      <dsp:txXfrm>
        <a:off x="6981263" y="5261"/>
        <a:ext cx="2674059" cy="1604435"/>
      </dsp:txXfrm>
    </dsp:sp>
    <dsp:sp modelId="{15CEE9C0-EDB7-4453-9BB4-6F68F28877B0}">
      <dsp:nvSpPr>
        <dsp:cNvPr id="0" name=""/>
        <dsp:cNvSpPr/>
      </dsp:nvSpPr>
      <dsp:spPr>
        <a:xfrm>
          <a:off x="3075336" y="3348805"/>
          <a:ext cx="5844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4433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352177" y="3391447"/>
        <a:ext cx="30751" cy="6156"/>
      </dsp:txXfrm>
    </dsp:sp>
    <dsp:sp modelId="{1BB58D3B-0544-4098-AFA7-E1C6A9DA3426}">
      <dsp:nvSpPr>
        <dsp:cNvPr id="0" name=""/>
        <dsp:cNvSpPr/>
      </dsp:nvSpPr>
      <dsp:spPr>
        <a:xfrm>
          <a:off x="403076" y="2224731"/>
          <a:ext cx="2674059" cy="23395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31" tIns="137540" rIns="131031" bIns="1375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"Tradições culturais e práticas diárias desempenham um papel fundamental na formação da identidade." — (Hobsbawm &amp; Ranger, 1983).</a:t>
          </a:r>
          <a:endParaRPr lang="en-US" sz="1800" kern="1200" dirty="0"/>
        </a:p>
      </dsp:txBody>
      <dsp:txXfrm>
        <a:off x="403076" y="2224731"/>
        <a:ext cx="2674059" cy="2339588"/>
      </dsp:txXfrm>
    </dsp:sp>
    <dsp:sp modelId="{72C07622-0889-43A4-B1E3-076AFDD5FB0F}">
      <dsp:nvSpPr>
        <dsp:cNvPr id="0" name=""/>
        <dsp:cNvSpPr/>
      </dsp:nvSpPr>
      <dsp:spPr>
        <a:xfrm>
          <a:off x="6364429" y="3348805"/>
          <a:ext cx="5844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4433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641270" y="3391447"/>
        <a:ext cx="30751" cy="6156"/>
      </dsp:txXfrm>
    </dsp:sp>
    <dsp:sp modelId="{4B732EE5-30CB-4E20-8422-71C5D44EED09}">
      <dsp:nvSpPr>
        <dsp:cNvPr id="0" name=""/>
        <dsp:cNvSpPr/>
      </dsp:nvSpPr>
      <dsp:spPr>
        <a:xfrm>
          <a:off x="3692170" y="2272487"/>
          <a:ext cx="2674059" cy="22440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31" tIns="137540" rIns="131031" bIns="1375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Política e Economia:</a:t>
          </a:r>
          <a:endParaRPr lang="en-US" sz="1800" kern="1200"/>
        </a:p>
      </dsp:txBody>
      <dsp:txXfrm>
        <a:off x="3692170" y="2272487"/>
        <a:ext cx="2674059" cy="2244076"/>
      </dsp:txXfrm>
    </dsp:sp>
    <dsp:sp modelId="{A9DBC5EC-2AFD-4414-92BB-49B89AD51FD5}">
      <dsp:nvSpPr>
        <dsp:cNvPr id="0" name=""/>
        <dsp:cNvSpPr/>
      </dsp:nvSpPr>
      <dsp:spPr>
        <a:xfrm>
          <a:off x="6981263" y="2277036"/>
          <a:ext cx="2674059" cy="22349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31" tIns="137540" rIns="131031" bIns="1375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"As estruturas políticas e econômicas afetam como os grupos se percebem e se posicionam dentro da sociedade." — (Anderson, 1983).</a:t>
          </a:r>
          <a:endParaRPr lang="en-US" sz="1800" kern="1200" dirty="0"/>
        </a:p>
      </dsp:txBody>
      <dsp:txXfrm>
        <a:off x="6981263" y="2277036"/>
        <a:ext cx="2674059" cy="22349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B9AB8-25DD-460D-BBCA-34FF0AEBEAB2}">
      <dsp:nvSpPr>
        <dsp:cNvPr id="0" name=""/>
        <dsp:cNvSpPr/>
      </dsp:nvSpPr>
      <dsp:spPr>
        <a:xfrm>
          <a:off x="0" y="0"/>
          <a:ext cx="8046720" cy="8944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Nacionalismo na Europa do Século XIX:</a:t>
          </a:r>
          <a:endParaRPr lang="en-US" sz="1800" kern="1200" dirty="0"/>
        </a:p>
      </dsp:txBody>
      <dsp:txXfrm>
        <a:off x="26197" y="26197"/>
        <a:ext cx="7005965" cy="842049"/>
      </dsp:txXfrm>
    </dsp:sp>
    <dsp:sp modelId="{C2D674FE-862A-4420-BE38-4597CE371135}">
      <dsp:nvSpPr>
        <dsp:cNvPr id="0" name=""/>
        <dsp:cNvSpPr/>
      </dsp:nvSpPr>
      <dsp:spPr>
        <a:xfrm>
          <a:off x="694029" y="860363"/>
          <a:ext cx="8046720" cy="894443"/>
        </a:xfrm>
        <a:prstGeom prst="roundRect">
          <a:avLst>
            <a:gd name="adj" fmla="val 10000"/>
          </a:avLst>
        </a:prstGeom>
        <a:solidFill>
          <a:schemeClr val="accent2">
            <a:hueOff val="635930"/>
            <a:satOff val="-14509"/>
            <a:lumOff val="53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"O nacionalismo ajudou a definir e unificar identidades nacionais na Europa moderna." — (Smith, 1991).</a:t>
          </a:r>
          <a:endParaRPr lang="en-US" sz="1800" kern="1200" dirty="0"/>
        </a:p>
      </dsp:txBody>
      <dsp:txXfrm>
        <a:off x="720226" y="886560"/>
        <a:ext cx="6739024" cy="842049"/>
      </dsp:txXfrm>
    </dsp:sp>
    <dsp:sp modelId="{095680E9-AEBB-4A20-9374-335617CDE99D}">
      <dsp:nvSpPr>
        <dsp:cNvPr id="0" name=""/>
        <dsp:cNvSpPr/>
      </dsp:nvSpPr>
      <dsp:spPr>
        <a:xfrm>
          <a:off x="1357884" y="2362561"/>
          <a:ext cx="8046720" cy="894443"/>
        </a:xfrm>
        <a:prstGeom prst="roundRect">
          <a:avLst>
            <a:gd name="adj" fmla="val 10000"/>
          </a:avLst>
        </a:prstGeom>
        <a:solidFill>
          <a:schemeClr val="accent2">
            <a:hueOff val="1271860"/>
            <a:satOff val="-29019"/>
            <a:lumOff val="10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Movimentos Indígenas e de Descolonização:</a:t>
          </a:r>
          <a:endParaRPr lang="en-US" sz="1800" kern="1200" dirty="0"/>
        </a:p>
      </dsp:txBody>
      <dsp:txXfrm>
        <a:off x="1384081" y="2388758"/>
        <a:ext cx="6749083" cy="842049"/>
      </dsp:txXfrm>
    </dsp:sp>
    <dsp:sp modelId="{327099B3-AB2F-449C-A1BB-76B49B68F9C3}">
      <dsp:nvSpPr>
        <dsp:cNvPr id="0" name=""/>
        <dsp:cNvSpPr/>
      </dsp:nvSpPr>
      <dsp:spPr>
        <a:xfrm>
          <a:off x="2008541" y="3171208"/>
          <a:ext cx="8046720" cy="894443"/>
        </a:xfrm>
        <a:prstGeom prst="roundRect">
          <a:avLst>
            <a:gd name="adj" fmla="val 10000"/>
          </a:avLst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"Os movimentos de descolonização frequentemente reforçam ou redefinem as identidades culturais locais." — (</a:t>
          </a:r>
          <a:r>
            <a:rPr lang="pt-BR" sz="1800" kern="1200" dirty="0" err="1"/>
            <a:t>Fanon</a:t>
          </a:r>
          <a:r>
            <a:rPr lang="pt-BR" sz="1800" kern="1200" dirty="0"/>
            <a:t>, 1961).</a:t>
          </a:r>
          <a:endParaRPr lang="en-US" sz="1800" kern="1200" dirty="0"/>
        </a:p>
      </dsp:txBody>
      <dsp:txXfrm>
        <a:off x="2034738" y="3197405"/>
        <a:ext cx="6739024" cy="842049"/>
      </dsp:txXfrm>
    </dsp:sp>
    <dsp:sp modelId="{E020CEB8-2DE8-4EB5-91AD-F01BD956716B}">
      <dsp:nvSpPr>
        <dsp:cNvPr id="0" name=""/>
        <dsp:cNvSpPr/>
      </dsp:nvSpPr>
      <dsp:spPr>
        <a:xfrm>
          <a:off x="7465331" y="685062"/>
          <a:ext cx="581388" cy="5813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596143" y="685062"/>
        <a:ext cx="319764" cy="437494"/>
      </dsp:txXfrm>
    </dsp:sp>
    <dsp:sp modelId="{FCE3D6A0-18D4-417D-BE21-DFF237BCD8B8}">
      <dsp:nvSpPr>
        <dsp:cNvPr id="0" name=""/>
        <dsp:cNvSpPr/>
      </dsp:nvSpPr>
      <dsp:spPr>
        <a:xfrm>
          <a:off x="8139244" y="1742131"/>
          <a:ext cx="581388" cy="5813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87282"/>
            <a:satOff val="-2587"/>
            <a:lumOff val="92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87282"/>
              <a:satOff val="-2587"/>
              <a:lumOff val="9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270056" y="1742131"/>
        <a:ext cx="319764" cy="437494"/>
      </dsp:txXfrm>
    </dsp:sp>
    <dsp:sp modelId="{3B6E9D14-BF18-46A3-9655-B391EA8A6390}">
      <dsp:nvSpPr>
        <dsp:cNvPr id="0" name=""/>
        <dsp:cNvSpPr/>
      </dsp:nvSpPr>
      <dsp:spPr>
        <a:xfrm>
          <a:off x="8803098" y="2799201"/>
          <a:ext cx="581388" cy="5813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974564"/>
            <a:satOff val="-5173"/>
            <a:lumOff val="185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74564"/>
              <a:satOff val="-5173"/>
              <a:lumOff val="1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933910" y="2799201"/>
        <a:ext cx="319764" cy="437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EE8FE-B116-4249-A51F-C875F3E2D6D2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E1ACAD8-BAD1-4BDC-A266-FF9C6A56F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68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EE8FE-B116-4249-A51F-C875F3E2D6D2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CAD8-BAD1-4BDC-A266-FF9C6A56F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19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EE8FE-B116-4249-A51F-C875F3E2D6D2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CAD8-BAD1-4BDC-A266-FF9C6A56F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441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EE8FE-B116-4249-A51F-C875F3E2D6D2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CAD8-BAD1-4BDC-A266-FF9C6A56F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23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BAEE8FE-B116-4249-A51F-C875F3E2D6D2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E1ACAD8-BAD1-4BDC-A266-FF9C6A56F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794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EE8FE-B116-4249-A51F-C875F3E2D6D2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CAD8-BAD1-4BDC-A266-FF9C6A56F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48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EE8FE-B116-4249-A51F-C875F3E2D6D2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CAD8-BAD1-4BDC-A266-FF9C6A56F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55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EE8FE-B116-4249-A51F-C875F3E2D6D2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CAD8-BAD1-4BDC-A266-FF9C6A56F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61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EE8FE-B116-4249-A51F-C875F3E2D6D2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CAD8-BAD1-4BDC-A266-FF9C6A56F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0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EE8FE-B116-4249-A51F-C875F3E2D6D2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CAD8-BAD1-4BDC-A266-FF9C6A56F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24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EE8FE-B116-4249-A51F-C875F3E2D6D2}" type="datetimeFigureOut">
              <a:rPr lang="pt-BR" smtClean="0"/>
              <a:t>02/09/2024</a:t>
            </a:fld>
            <a:endParaRPr lang="pt-B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CAD8-BAD1-4BDC-A266-FF9C6A56F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412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BAEE8FE-B116-4249-A51F-C875F3E2D6D2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E1ACAD8-BAD1-4BDC-A266-FF9C6A56F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435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2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93C23-7780-9882-26A2-45BBDEBB19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iDENTIDADE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E08CFB-7E6B-4E1F-AE92-F2186F4AF9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O que é a identidade?</a:t>
            </a:r>
          </a:p>
        </p:txBody>
      </p:sp>
    </p:spTree>
    <p:extLst>
      <p:ext uri="{BB962C8B-B14F-4D97-AF65-F5344CB8AC3E}">
        <p14:creationId xmlns:p14="http://schemas.microsoft.com/office/powerpoint/2010/main" val="1599070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849EEF-AC00-2799-1E3C-F8EC97B3D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2500"/>
              <a:t>Um fugitivo que tentava escapar para o México, sendo arrastado pela patrulha da fronteira, em 1920</a:t>
            </a:r>
          </a:p>
        </p:txBody>
      </p:sp>
      <p:pic>
        <p:nvPicPr>
          <p:cNvPr id="5" name="Espaço Reservado para Conteúdo 4" descr="Uma imagem contendo ao ar livre, homem, pessoa, grama&#10;&#10;Descrição gerada automaticamente">
            <a:extLst>
              <a:ext uri="{FF2B5EF4-FFF2-40B4-BE49-F238E27FC236}">
                <a16:creationId xmlns:a16="http://schemas.microsoft.com/office/drawing/2014/main" id="{F5B3D4BE-B73E-136D-4520-B0F6A5F567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6" r="23582" b="-1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492669-D955-21CF-71AB-A192CC977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grpSp>
        <p:nvGrpSpPr>
          <p:cNvPr id="17" name="Group 13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393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885D96-9E66-79DA-994B-B825B7660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2700"/>
              <a:t>Um agente da polícia julgando uma competição de tornozelos femininos em Londres, em 1930</a:t>
            </a:r>
          </a:p>
        </p:txBody>
      </p:sp>
      <p:pic>
        <p:nvPicPr>
          <p:cNvPr id="5" name="Espaço Reservado para Conteúdo 4" descr="Foto em preto e branco de pessoas na grama&#10;&#10;Descrição gerada automaticamente com confiança média">
            <a:extLst>
              <a:ext uri="{FF2B5EF4-FFF2-40B4-BE49-F238E27FC236}">
                <a16:creationId xmlns:a16="http://schemas.microsoft.com/office/drawing/2014/main" id="{1AA85AE8-FAFB-1560-424E-0E06C2F71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0" r="25248" b="-1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FADF02-EDAB-F463-E3D0-73ADF9E28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8799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4416D9-837B-C7C4-1225-D6A44AE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2200"/>
              <a:t>Os caçadores de ratos profissionais agiam na Europa e recebiam pagamento pelo quilo de ratos capturados, em 1904 </a:t>
            </a:r>
          </a:p>
        </p:txBody>
      </p:sp>
      <p:pic>
        <p:nvPicPr>
          <p:cNvPr id="5" name="Espaço Reservado para Conteúdo 4" descr="Imagem em preto e branco de pessoa sentada em banco de madeira&#10;&#10;Descrição gerada automaticamente com confiança baixa">
            <a:extLst>
              <a:ext uri="{FF2B5EF4-FFF2-40B4-BE49-F238E27FC236}">
                <a16:creationId xmlns:a16="http://schemas.microsoft.com/office/drawing/2014/main" id="{233F1333-FC80-A6E6-5036-C7AEB016C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1" r="27147" b="-1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8DA13AD-18F8-2DF9-90B5-9747E4CE9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2806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E19FCE-BAC3-FCF7-2712-2BBBE92D9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2000"/>
              <a:t>Mulheres pintavam as pernas para fazer parecer que estavam vestindo meias, em 1942, porque durante a guerra, nylon para a produção de meias era um produto escasso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ADF63AB-EFBC-61B4-CBE8-ADC29D96A7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614" r="30724" b="-1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A8A884-0BBD-EB0F-BEF0-89EE2FB39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endParaRPr lang="pt-BR" sz="16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7223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3747E2-176A-0F2F-98F0-E884AD8A8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2700"/>
              <a:t>Os membros do "Seattle Tubing Society" relaxando em uma tarde quente, de 1953 </a:t>
            </a:r>
          </a:p>
        </p:txBody>
      </p:sp>
      <p:pic>
        <p:nvPicPr>
          <p:cNvPr id="5" name="Espaço Reservado para Conteúdo 4" descr="Foto preta e branca de pessoas sentadas ao redor de uma mesa&#10;&#10;Descrição gerada automaticamente">
            <a:extLst>
              <a:ext uri="{FF2B5EF4-FFF2-40B4-BE49-F238E27FC236}">
                <a16:creationId xmlns:a16="http://schemas.microsoft.com/office/drawing/2014/main" id="{DAAAB346-2213-FA4F-D36C-AA840CC43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1" r="18968" b="-1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9A9EA4D-27E3-B4FA-A494-6E8FC7FF5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0571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C56BFA-8E1B-8E50-90DF-AF529EB4F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2200"/>
              <a:t>Uma cervejaria da Inglaterra enviava barris de cerveja para as tropas que lutavam na Normandia, em 1944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1C21274-EB70-2FDD-55CA-E1F08683D0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068" r="23270" b="-1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F8B4F7-B6CD-A018-C5AC-DE2F94672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endParaRPr lang="pt-BR" sz="16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411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676E6-291E-DBDB-8275-9DE6D4830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484632"/>
            <a:ext cx="3677264" cy="1609344"/>
          </a:xfrm>
        </p:spPr>
        <p:txBody>
          <a:bodyPr>
            <a:normAutofit/>
          </a:bodyPr>
          <a:lstStyle/>
          <a:p>
            <a:r>
              <a:rPr lang="pt-BR" sz="2500"/>
              <a:t>Bebês, órfãos da guerra do Vietnã, sendo levados para Los Angeles, EUA, em 12 de abril de 1975 </a:t>
            </a:r>
          </a:p>
        </p:txBody>
      </p:sp>
      <p:pic>
        <p:nvPicPr>
          <p:cNvPr id="5" name="Espaço Reservado para Conteúdo 4" descr="Foto preta e branca de um quarto&#10;&#10;Descrição gerada automaticamente com confiança média">
            <a:extLst>
              <a:ext uri="{FF2B5EF4-FFF2-40B4-BE49-F238E27FC236}">
                <a16:creationId xmlns:a16="http://schemas.microsoft.com/office/drawing/2014/main" id="{7AB2632C-FDE6-CD33-7A1E-736CA77CD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4" r="21594" b="-1"/>
          <a:stretch/>
        </p:blipFill>
        <p:spPr>
          <a:xfrm>
            <a:off x="1" y="10"/>
            <a:ext cx="7546216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4DE2F8-A99A-5CFC-60F5-2481A6539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5" y="2121408"/>
            <a:ext cx="3677263" cy="4092579"/>
          </a:xfrm>
        </p:spPr>
        <p:txBody>
          <a:bodyPr>
            <a:normAutofit/>
          </a:bodyPr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526872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767C6D-E55F-57E3-8D57-9C5658F0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3000"/>
              <a:t>Salvador Dali passeando com seu tamanduá de estimação, em 1969</a:t>
            </a:r>
          </a:p>
        </p:txBody>
      </p:sp>
      <p:pic>
        <p:nvPicPr>
          <p:cNvPr id="5" name="Espaço Reservado para Conteúdo 4" descr="Homem em pé ao lado de cachorro&#10;&#10;Descrição gerada automaticamente com confiança média">
            <a:extLst>
              <a:ext uri="{FF2B5EF4-FFF2-40B4-BE49-F238E27FC236}">
                <a16:creationId xmlns:a16="http://schemas.microsoft.com/office/drawing/2014/main" id="{C436A7F3-1FDA-9292-0E94-E6BBDF671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5" r="26453" b="-1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298EC3D-697D-AC28-C83F-53EEAB5CB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265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75A369-B9C7-A752-D86C-4B686D059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3200"/>
              <a:t>Mulheres lutando box em um telhado, em 1929 </a:t>
            </a:r>
          </a:p>
        </p:txBody>
      </p:sp>
      <p:pic>
        <p:nvPicPr>
          <p:cNvPr id="5" name="Espaço Reservado para Conteúdo 4" descr="Foto em preto e branco de pessoas em quadra de tênis&#10;&#10;Descrição gerada automaticamente">
            <a:extLst>
              <a:ext uri="{FF2B5EF4-FFF2-40B4-BE49-F238E27FC236}">
                <a16:creationId xmlns:a16="http://schemas.microsoft.com/office/drawing/2014/main" id="{6FAAAB05-9AFF-7216-9784-8427145B9E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0" r="31538" b="-1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12D9EB-E556-55EF-F1CB-97C1B482E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8233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1709CD5-C13A-15CC-4BD7-1FA1394B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2700"/>
              <a:t>Um menino vendendo limonada com uma garrafa portátil nas ruas de Berlim, em 1931 </a:t>
            </a:r>
          </a:p>
        </p:txBody>
      </p:sp>
      <p:pic>
        <p:nvPicPr>
          <p:cNvPr id="5" name="Espaço Reservado para Conteúdo 4" descr="Foto preta e branca de uma mulher andando ao lado de homem&#10;&#10;Descrição gerada automaticamente">
            <a:extLst>
              <a:ext uri="{FF2B5EF4-FFF2-40B4-BE49-F238E27FC236}">
                <a16:creationId xmlns:a16="http://schemas.microsoft.com/office/drawing/2014/main" id="{FB251F0C-7839-BE5B-F4E0-D82940328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5" r="22823" b="-1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0292F5-8E69-C8F7-90A0-3159624BF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2376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BDCFDF-6CC2-F4C1-4D7C-91C99E9E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pt-BR" dirty="0"/>
              <a:t>O QUE É IDENTIDADE coletiva?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6257063-92BC-3A59-D224-2C5B363784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176669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84032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55E614-DA63-9AED-AE9C-2C6A4DD3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2700"/>
              <a:t>Olhando do alto os pedestres em Nova York, EUA, em 1939, vê-se que todos usavam chapéu </a:t>
            </a:r>
          </a:p>
        </p:txBody>
      </p:sp>
      <p:pic>
        <p:nvPicPr>
          <p:cNvPr id="5" name="Espaço Reservado para Conteúdo 4" descr="Foto em preto e branco&#10;&#10;Descrição gerada automaticamente">
            <a:extLst>
              <a:ext uri="{FF2B5EF4-FFF2-40B4-BE49-F238E27FC236}">
                <a16:creationId xmlns:a16="http://schemas.microsoft.com/office/drawing/2014/main" id="{C5C971E5-002F-EE1C-B91B-C907D53D7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7" r="22072" b="-1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8C329A-1C1A-8386-C46D-96FB9A0E0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281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9419A3-45A9-294C-D391-5E6D550B2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2700"/>
              <a:t>As mulheres japonesas cobriam seus rostos por vergonha nos tribunais de Tóquio </a:t>
            </a:r>
          </a:p>
        </p:txBody>
      </p:sp>
      <p:pic>
        <p:nvPicPr>
          <p:cNvPr id="5" name="Espaço Reservado para Conteúdo 4" descr="Uma imagem contendo no interior, pessoa, velho, cozinha&#10;&#10;Descrição gerada automaticamente">
            <a:extLst>
              <a:ext uri="{FF2B5EF4-FFF2-40B4-BE49-F238E27FC236}">
                <a16:creationId xmlns:a16="http://schemas.microsoft.com/office/drawing/2014/main" id="{68ECACC8-3A30-444A-89C4-D94F61F8A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3" r="20476" b="-1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87FA96-7159-D0EF-AF1A-4E895CE1B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4205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EEB774-3F36-86FA-B66B-A331CAD8F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2200" dirty="0"/>
              <a:t>Em 1860, uma mulher esperando a montagem dos aros de seu vestido em uma loja de roupas em Londres, Inglaterra</a:t>
            </a:r>
          </a:p>
        </p:txBody>
      </p:sp>
      <p:pic>
        <p:nvPicPr>
          <p:cNvPr id="5" name="Espaço Reservado para Conteúdo 4" descr="Foto preta e branca de uma bicicleta&#10;&#10;Descrição gerada automaticamente com confiança média">
            <a:extLst>
              <a:ext uri="{FF2B5EF4-FFF2-40B4-BE49-F238E27FC236}">
                <a16:creationId xmlns:a16="http://schemas.microsoft.com/office/drawing/2014/main" id="{70E61450-1539-3D20-0D4B-038DDB096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4" r="26974" b="-1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8E2454-B14C-AB02-3443-09E604070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8064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4D0B63-C025-39D8-5E41-3BA09B8C4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3200"/>
              <a:t>Já existiam patins em 1910 </a:t>
            </a:r>
          </a:p>
        </p:txBody>
      </p:sp>
      <p:pic>
        <p:nvPicPr>
          <p:cNvPr id="5" name="Espaço Reservado para Conteúdo 4" descr="Foto em preto e branco de homem pulando com skate&#10;&#10;Descrição gerada automaticamente">
            <a:extLst>
              <a:ext uri="{FF2B5EF4-FFF2-40B4-BE49-F238E27FC236}">
                <a16:creationId xmlns:a16="http://schemas.microsoft.com/office/drawing/2014/main" id="{5E33FBEE-10B2-C6FF-D354-06402733F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6" r="24012" b="-1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D78BAB-0B59-5F37-66DB-F608122E1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1050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212ADE-E61A-5F03-E74E-A53D5EDD5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3200"/>
              <a:t>Tentativa frustrada de TV portátil em 1967 </a:t>
            </a:r>
          </a:p>
        </p:txBody>
      </p:sp>
      <p:pic>
        <p:nvPicPr>
          <p:cNvPr id="5" name="Espaço Reservado para Conteúdo 4" descr="Foto preta e branca de homem com a porta aberta&#10;&#10;Descrição gerada automaticamente">
            <a:extLst>
              <a:ext uri="{FF2B5EF4-FFF2-40B4-BE49-F238E27FC236}">
                <a16:creationId xmlns:a16="http://schemas.microsoft.com/office/drawing/2014/main" id="{557AA448-753D-896B-81E9-15EA97923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3" r="23475" b="-1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5B3137A-31AB-D3C8-9D70-A3A05D491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5862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D6FB63-65A7-31FA-BC7F-A01C43422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3200"/>
              <a:t>Pessoas andando sobre cadeiras em inundação em Paris, em 1924</a:t>
            </a:r>
          </a:p>
        </p:txBody>
      </p:sp>
      <p:pic>
        <p:nvPicPr>
          <p:cNvPr id="5" name="Espaço Reservado para Conteúdo 4" descr="Foto em preto e branco de pessoas andando na ponte&#10;&#10;Descrição gerada automaticamente com confiança média">
            <a:extLst>
              <a:ext uri="{FF2B5EF4-FFF2-40B4-BE49-F238E27FC236}">
                <a16:creationId xmlns:a16="http://schemas.microsoft.com/office/drawing/2014/main" id="{4861070B-8547-FB08-9DC6-43C5C1EFF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8" r="26331" b="-1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2A959AD-F7E0-DFDB-C96E-9EE35D5A9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3033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4A9725-1CC0-2976-7EE8-6F2B725A6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2200"/>
              <a:t>Na Primeira Guerra Mundial, soldados usavam aparelhos para detectarem de qual direção vinham os aviões inimigos, de 1914 à 1918</a:t>
            </a:r>
          </a:p>
        </p:txBody>
      </p:sp>
      <p:pic>
        <p:nvPicPr>
          <p:cNvPr id="5" name="Espaço Reservado para Conteúdo 4" descr="Foto preta e branca de um casal olhando para o lado&#10;&#10;Descrição gerada automaticamente com confiança média">
            <a:extLst>
              <a:ext uri="{FF2B5EF4-FFF2-40B4-BE49-F238E27FC236}">
                <a16:creationId xmlns:a16="http://schemas.microsoft.com/office/drawing/2014/main" id="{39F53D7F-75A9-7494-074F-4FCD4894A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2" r="21157" b="-1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587E211-2DAE-68A7-E891-718341BDF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1026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C081A0-485D-9008-BE61-4808FEEAD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2700"/>
              <a:t>As tropas belgas com canhões transportados por cães, na Frente Ocidental, em 1914</a:t>
            </a:r>
          </a:p>
        </p:txBody>
      </p:sp>
      <p:pic>
        <p:nvPicPr>
          <p:cNvPr id="5" name="Espaço Reservado para Conteúdo 4" descr="Foto em preto e branco de cavalo puxando carroça com pessoas&#10;&#10;Descrição gerada automaticamente">
            <a:extLst>
              <a:ext uri="{FF2B5EF4-FFF2-40B4-BE49-F238E27FC236}">
                <a16:creationId xmlns:a16="http://schemas.microsoft.com/office/drawing/2014/main" id="{2E889A74-4492-6456-0C32-A471567207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8" t="1" r="14360" b="-3"/>
          <a:stretch/>
        </p:blipFill>
        <p:spPr>
          <a:xfrm>
            <a:off x="-696645" y="0"/>
            <a:ext cx="8274418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7D9E242-5C4C-3403-E9BC-173695BB7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613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45ADE6-064F-10AB-76FB-DA1C48765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2200"/>
              <a:t>Concorrentes usavam máscaras no concurso "Senhorita dos Olhos Bonitos", realizada na Flórida, em 1930 </a:t>
            </a:r>
          </a:p>
        </p:txBody>
      </p:sp>
      <p:pic>
        <p:nvPicPr>
          <p:cNvPr id="5" name="Espaço Reservado para Conteúdo 4" descr="Foto preta e branca de pessoas posando para foto&#10;&#10;Descrição gerada automaticamente">
            <a:extLst>
              <a:ext uri="{FF2B5EF4-FFF2-40B4-BE49-F238E27FC236}">
                <a16:creationId xmlns:a16="http://schemas.microsoft.com/office/drawing/2014/main" id="{909BD040-693E-D248-B24D-B26C77AC00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9" r="13919" b="-1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921AD0E-48B2-5C60-DF4A-E637A9C8F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0116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7BEB19-CF53-842D-47AE-5F65CFFB7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3200"/>
              <a:t>Anúncio de medicamento para Malária, em 1941 </a:t>
            </a:r>
          </a:p>
        </p:txBody>
      </p:sp>
      <p:pic>
        <p:nvPicPr>
          <p:cNvPr id="5" name="Espaço Reservado para Conteúdo 4" descr="Foto preta e branca de placa de sinalização&#10;&#10;Descrição gerada automaticamente">
            <a:extLst>
              <a:ext uri="{FF2B5EF4-FFF2-40B4-BE49-F238E27FC236}">
                <a16:creationId xmlns:a16="http://schemas.microsoft.com/office/drawing/2014/main" id="{26C5B0DF-9A8B-CF44-8C5F-20CF8CE2C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5" r="25334" b="-1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5B61218-E28C-811B-5D4C-D46242620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4920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ABDCFDF-6CC2-F4C1-4D7C-91C99E9E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pt-BR" sz="3000">
                <a:solidFill>
                  <a:srgbClr val="FFFFFF"/>
                </a:solidFill>
              </a:rPr>
              <a:t>Teorias da Construção Identitária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B8C890-8721-63FC-79B5-C7B4812C4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725394"/>
            <a:ext cx="5142658" cy="54072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1900" b="1" dirty="0"/>
              <a:t>Teoria do Construtivismo Social:</a:t>
            </a:r>
          </a:p>
          <a:p>
            <a:r>
              <a:rPr lang="pt-BR" sz="1900" dirty="0"/>
              <a:t>    "A identidade é uma construção social que emerge através da interação e do discurso." — (</a:t>
            </a:r>
            <a:r>
              <a:rPr lang="pt-BR" sz="1900" dirty="0" err="1"/>
              <a:t>Gergen</a:t>
            </a:r>
            <a:r>
              <a:rPr lang="pt-BR" sz="1900" dirty="0"/>
              <a:t>, 1999).</a:t>
            </a:r>
          </a:p>
          <a:p>
            <a:endParaRPr lang="pt-BR" sz="1900" dirty="0"/>
          </a:p>
          <a:p>
            <a:pPr marL="0" indent="0">
              <a:buNone/>
            </a:pPr>
            <a:r>
              <a:rPr lang="pt-BR" sz="1900" b="1" dirty="0"/>
              <a:t>Teoria da Identidade Social:</a:t>
            </a:r>
          </a:p>
          <a:p>
            <a:r>
              <a:rPr lang="pt-BR" sz="1900" dirty="0"/>
              <a:t>    "Os indivíduos definem a si mesmos em termos de suas associações com grupos sociais e culturais." — (</a:t>
            </a:r>
            <a:r>
              <a:rPr lang="pt-BR" sz="1900" dirty="0" err="1"/>
              <a:t>Tajfel</a:t>
            </a:r>
            <a:r>
              <a:rPr lang="pt-BR" sz="1900" dirty="0"/>
              <a:t> &amp; Turner, 1986).</a:t>
            </a:r>
          </a:p>
          <a:p>
            <a:endParaRPr lang="pt-BR" sz="1900" dirty="0"/>
          </a:p>
          <a:p>
            <a:pPr marL="0" indent="0">
              <a:buNone/>
            </a:pPr>
            <a:r>
              <a:rPr lang="pt-BR" sz="1900" b="1" dirty="0"/>
              <a:t>Teoria Pós-Colonial:</a:t>
            </a:r>
          </a:p>
          <a:p>
            <a:r>
              <a:rPr lang="pt-BR" sz="1900" dirty="0"/>
              <a:t>    "A identidade de um povo é frequentemente moldada por processos históricos de colonização e resistência." — (Said, 1978).</a:t>
            </a:r>
          </a:p>
        </p:txBody>
      </p:sp>
    </p:spTree>
    <p:extLst>
      <p:ext uri="{BB962C8B-B14F-4D97-AF65-F5344CB8AC3E}">
        <p14:creationId xmlns:p14="http://schemas.microsoft.com/office/powerpoint/2010/main" val="141268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ACB121-944A-B612-E2AD-1C6EA0F9C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2700"/>
              <a:t>Atores gravando um episódio de "Gang Busters", programa de rádio, em 1934 </a:t>
            </a:r>
          </a:p>
        </p:txBody>
      </p:sp>
      <p:pic>
        <p:nvPicPr>
          <p:cNvPr id="5" name="Espaço Reservado para Conteúdo 4" descr="Foto em preto e branco de homem em pé&#10;&#10;Descrição gerada automaticamente">
            <a:extLst>
              <a:ext uri="{FF2B5EF4-FFF2-40B4-BE49-F238E27FC236}">
                <a16:creationId xmlns:a16="http://schemas.microsoft.com/office/drawing/2014/main" id="{5A0777C4-4AAB-4DEA-2338-414BCCF3E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2" r="26347" b="-1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811850-D740-FFB9-BCB2-2677AA4E2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736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Foto em preto e branco de homem andando de skate na rua&#10;&#10;Descrição gerada automaticamente">
            <a:extLst>
              <a:ext uri="{FF2B5EF4-FFF2-40B4-BE49-F238E27FC236}">
                <a16:creationId xmlns:a16="http://schemas.microsoft.com/office/drawing/2014/main" id="{B49AC5A6-E9A6-B670-ADEF-5D12A3723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 b="-1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21" name="Rectangle 1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28A926-5B1D-AFCA-3D5E-8EC3AF622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pt-BR" sz="3000"/>
              <a:t>Em 1968, um soldado soviético persegue um jovem pelas ruas de Praga, por atirar pedras contra um tanque </a:t>
            </a: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9FD7DB38-0B11-8A14-FB61-2EBBF814C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705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041B29-CC93-7B33-A770-21FF0F7D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2500"/>
              <a:t>Soldados usam máscara de gás para não chorar enquanto descascam cebolas em campo de batalha, em 1941 </a:t>
            </a:r>
          </a:p>
        </p:txBody>
      </p:sp>
      <p:pic>
        <p:nvPicPr>
          <p:cNvPr id="5" name="Espaço Reservado para Conteúdo 4" descr="Foto em preto e branco de homem com banana na mão&#10;&#10;Descrição gerada automaticamente">
            <a:extLst>
              <a:ext uri="{FF2B5EF4-FFF2-40B4-BE49-F238E27FC236}">
                <a16:creationId xmlns:a16="http://schemas.microsoft.com/office/drawing/2014/main" id="{8B09E42C-A4DD-E0ED-D67F-0348F48F3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4" r="14554" b="-1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48E8752-AD6D-F6FE-92F0-9909F89B8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2507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569EA8-CEAA-3772-AFED-401ACC944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3200"/>
              <a:t>Uma mulher dirige a primeira moto elétrica, em 1916</a:t>
            </a:r>
          </a:p>
        </p:txBody>
      </p:sp>
      <p:pic>
        <p:nvPicPr>
          <p:cNvPr id="5" name="Espaço Reservado para Conteúdo 4" descr="Foto em preto e branco de homem com arma na mão&#10;&#10;Descrição gerada automaticamente com confiança média">
            <a:extLst>
              <a:ext uri="{FF2B5EF4-FFF2-40B4-BE49-F238E27FC236}">
                <a16:creationId xmlns:a16="http://schemas.microsoft.com/office/drawing/2014/main" id="{AD2EC52C-BE7C-1C1E-9304-23FD7B919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7" r="22601" b="-1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2DF1AA-F108-D13F-4FD3-3CD2967C1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237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F7253B-38F4-00B3-35DA-10231E00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pt-BR" dirty="0"/>
              <a:t>Fatores Influenciadores da Identidade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F2AAFF9-695F-2F8D-1AFD-DE01DE4EDB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477942"/>
              </p:ext>
            </p:extLst>
          </p:nvPr>
        </p:nvGraphicFramePr>
        <p:xfrm>
          <a:off x="1069975" y="2093977"/>
          <a:ext cx="10058400" cy="4569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1566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696A16-39E4-BF6E-8CFE-9B72CB24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pt-BR" dirty="0"/>
              <a:t>Exemplos Históricos de Construção Identitária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D94870D-358F-10A4-8831-E7B93017E6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415723"/>
              </p:ext>
            </p:extLst>
          </p:nvPr>
        </p:nvGraphicFramePr>
        <p:xfrm>
          <a:off x="1069975" y="2385390"/>
          <a:ext cx="10058400" cy="406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91126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0DE506B-7B90-B753-869A-8BDBCAAEF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pt-BR" sz="4800">
                <a:solidFill>
                  <a:srgbClr val="FFFFFF"/>
                </a:solidFill>
              </a:rPr>
              <a:t>Impacto da Globalização na Identidade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D8E403-446E-1A05-693E-EF33A21AA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b="1" dirty="0"/>
              <a:t>Globalização e Identidade Cultural:</a:t>
            </a:r>
          </a:p>
          <a:p>
            <a:r>
              <a:rPr lang="pt-BR" dirty="0"/>
              <a:t>    "A globalização pode tanto </a:t>
            </a:r>
            <a:r>
              <a:rPr lang="pt-BR" dirty="0" err="1"/>
              <a:t>homogenizar</a:t>
            </a:r>
            <a:r>
              <a:rPr lang="pt-BR" dirty="0"/>
              <a:t> como diversificar identidades culturais." — (</a:t>
            </a:r>
            <a:r>
              <a:rPr lang="pt-BR" dirty="0" err="1"/>
              <a:t>Appadurai</a:t>
            </a:r>
            <a:r>
              <a:rPr lang="pt-BR" dirty="0"/>
              <a:t>, 1996).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b="1" dirty="0"/>
              <a:t>Desafios e Oportunidades:</a:t>
            </a:r>
          </a:p>
          <a:p>
            <a:r>
              <a:rPr lang="pt-BR" dirty="0"/>
              <a:t>    "Os indivíduos e grupos enfrentam o desafio de manter identidades locais enquanto se adaptam a uma cultura global." — (</a:t>
            </a:r>
            <a:r>
              <a:rPr lang="pt-BR" dirty="0" err="1"/>
              <a:t>Bauman</a:t>
            </a:r>
            <a:r>
              <a:rPr lang="pt-BR" dirty="0"/>
              <a:t>, 2000).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140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651E3D-C982-4F07-DBD7-548ABEB3F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50" y="844902"/>
            <a:ext cx="5818858" cy="516819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b="1" dirty="0"/>
              <a:t>Identidade no Contexto Brasileiro:</a:t>
            </a:r>
          </a:p>
          <a:p>
            <a:r>
              <a:rPr lang="pt-BR" dirty="0"/>
              <a:t>    "A identidade brasileira é uma amalgama de influências indígenas, africanas e europeias." — (</a:t>
            </a:r>
            <a:r>
              <a:rPr lang="pt-BR" dirty="0" err="1"/>
              <a:t>Skidmore</a:t>
            </a:r>
            <a:r>
              <a:rPr lang="pt-BR" dirty="0"/>
              <a:t>, 1999).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b="1" dirty="0"/>
              <a:t>Identidade em Comunidades Imigrantes:</a:t>
            </a:r>
          </a:p>
          <a:p>
            <a:r>
              <a:rPr lang="pt-BR" dirty="0"/>
              <a:t>    "Comunidades imigrantes frequentemente criam uma identidade híbrida que mistura elementos da cultura original e da nova sociedade." — (</a:t>
            </a:r>
            <a:r>
              <a:rPr lang="pt-BR" dirty="0" err="1"/>
              <a:t>Vertovec</a:t>
            </a:r>
            <a:r>
              <a:rPr lang="pt-BR" dirty="0"/>
              <a:t>, 2007).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3" y="3388659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F9B298-BC35-4C0F-8301-5D63A1E6D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42859" y="1679571"/>
            <a:ext cx="3498864" cy="3498858"/>
            <a:chOff x="7942859" y="1679571"/>
            <a:chExt cx="3498864" cy="349885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42859" y="1679571"/>
              <a:ext cx="3498864" cy="3498858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27958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D9522FB-580B-70FD-95EA-9453E493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968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pt-BR" sz="3000">
                <a:solidFill>
                  <a:schemeClr val="bg1">
                    <a:shade val="97000"/>
                    <a:satMod val="150000"/>
                  </a:schemeClr>
                </a:solidFill>
              </a:rPr>
              <a:t>Estudos de Caso</a:t>
            </a:r>
          </a:p>
        </p:txBody>
      </p:sp>
    </p:spTree>
    <p:extLst>
      <p:ext uri="{BB962C8B-B14F-4D97-AF65-F5344CB8AC3E}">
        <p14:creationId xmlns:p14="http://schemas.microsoft.com/office/powerpoint/2010/main" val="4280230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CA88C2-C73C-4062-A097-8FBCE3090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981C21-E132-4402-B31B-D725C1CE7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685C77-4E84-486A-9AE5-F3635BE98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1" y="822324"/>
            <a:ext cx="5149596" cy="522827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3C7743-063D-75DA-7F12-B5834B22F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4268" y="1465790"/>
            <a:ext cx="3860798" cy="3941345"/>
          </a:xfrm>
        </p:spPr>
        <p:txBody>
          <a:bodyPr>
            <a:normAutofit/>
          </a:bodyPr>
          <a:lstStyle/>
          <a:p>
            <a:r>
              <a:rPr lang="pt-BR" sz="6000"/>
              <a:t>Conclusão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4D1A432-A547-4C4D-23C1-6F49AD3F3C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1602" y="1359090"/>
            <a:ext cx="5132665" cy="40480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pt-BR" altLang="pt-BR" sz="1900" b="1" i="0" u="none" strike="noStrike" cap="none" normalizeH="0" baseline="0" dirty="0">
                <a:ln>
                  <a:noFill/>
                </a:ln>
                <a:effectLst/>
              </a:rPr>
              <a:t>Resumo dos Pontos Principais:</a:t>
            </a:r>
            <a:endParaRPr kumimoji="0" lang="pt-BR" altLang="pt-BR" sz="19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900" b="0" i="0" u="none" strike="noStrike" cap="none" normalizeH="0" baseline="0" dirty="0">
                <a:ln>
                  <a:noFill/>
                </a:ln>
                <a:effectLst/>
              </a:rPr>
              <a:t>A identidade coletiva é moldada por uma combinação complexa de fatores históricos, culturais, políticos e sociais.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900" b="0" i="0" u="none" strike="noStrike" cap="none" normalizeH="0" baseline="0" dirty="0">
                <a:ln>
                  <a:noFill/>
                </a:ln>
                <a:effectLst/>
              </a:rPr>
              <a:t>O estudo da identidade é crucial para entender a dinâmica dos grupos sociais e suas interações.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pt-BR" altLang="pt-BR" sz="19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pt-BR" altLang="pt-BR" sz="1900" b="1" i="0" u="none" strike="noStrike" cap="none" normalizeH="0" baseline="0" dirty="0">
                <a:ln>
                  <a:noFill/>
                </a:ln>
                <a:effectLst/>
              </a:rPr>
              <a:t>Reflexão Final:</a:t>
            </a:r>
            <a:endParaRPr kumimoji="0" lang="pt-BR" altLang="pt-BR" sz="19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900" b="0" i="0" u="none" strike="noStrike" cap="none" normalizeH="0" baseline="0" dirty="0">
                <a:ln>
                  <a:noFill/>
                </a:ln>
                <a:effectLst/>
              </a:rPr>
              <a:t>"A identidade é um processo em constante evolução, refletindo mudanças internas e externas na vida de um povo." — (Hall, 1996).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pt-BR" altLang="pt-BR" sz="19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5C1C3E-5158-47F3-8FD9-14B22C3E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121662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15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A140EA-3EC6-CF21-A2E0-17DF85E96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2700" dirty="0"/>
              <a:t>Mulheres em trajes de banho de madeira, projetados para que elas flutuassem, em 1929 </a:t>
            </a:r>
          </a:p>
        </p:txBody>
      </p:sp>
      <p:pic>
        <p:nvPicPr>
          <p:cNvPr id="5" name="Espaço Reservado para Conteúdo 4" descr="Foto em preto e branco de pessoas posando para foto&#10;&#10;Descrição gerada automaticamente">
            <a:extLst>
              <a:ext uri="{FF2B5EF4-FFF2-40B4-BE49-F238E27FC236}">
                <a16:creationId xmlns:a16="http://schemas.microsoft.com/office/drawing/2014/main" id="{46BFC3FC-35DE-8333-DC50-5C8F2CCFF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7" r="20901" b="-1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C7E95D2-23D1-B719-6457-1E33FFD80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2295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i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Tipo de Madeira</Template>
  <TotalTime>46</TotalTime>
  <Words>868</Words>
  <Application>Microsoft Office PowerPoint</Application>
  <PresentationFormat>Widescreen</PresentationFormat>
  <Paragraphs>70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0" baseType="lpstr">
      <vt:lpstr>Arial</vt:lpstr>
      <vt:lpstr>Calibri</vt:lpstr>
      <vt:lpstr>Rockwell</vt:lpstr>
      <vt:lpstr>Rockwell Condensed</vt:lpstr>
      <vt:lpstr>Rockwell Extra Bold</vt:lpstr>
      <vt:lpstr>Wingdings</vt:lpstr>
      <vt:lpstr>Tipo de Madeira</vt:lpstr>
      <vt:lpstr>iDENTIDADE</vt:lpstr>
      <vt:lpstr>O QUE É IDENTIDADE coletiva?</vt:lpstr>
      <vt:lpstr>Teorias da Construção Identitária</vt:lpstr>
      <vt:lpstr>Fatores Influenciadores da Identidade</vt:lpstr>
      <vt:lpstr>Exemplos Históricos de Construção Identitária</vt:lpstr>
      <vt:lpstr>Impacto da Globalização na Identidade</vt:lpstr>
      <vt:lpstr>Estudos de Caso</vt:lpstr>
      <vt:lpstr>Conclusão</vt:lpstr>
      <vt:lpstr>Mulheres em trajes de banho de madeira, projetados para que elas flutuassem, em 1929 </vt:lpstr>
      <vt:lpstr>Um fugitivo que tentava escapar para o México, sendo arrastado pela patrulha da fronteira, em 1920</vt:lpstr>
      <vt:lpstr>Um agente da polícia julgando uma competição de tornozelos femininos em Londres, em 1930</vt:lpstr>
      <vt:lpstr>Os caçadores de ratos profissionais agiam na Europa e recebiam pagamento pelo quilo de ratos capturados, em 1904 </vt:lpstr>
      <vt:lpstr>Mulheres pintavam as pernas para fazer parecer que estavam vestindo meias, em 1942, porque durante a guerra, nylon para a produção de meias era um produto escasso</vt:lpstr>
      <vt:lpstr>Os membros do "Seattle Tubing Society" relaxando em uma tarde quente, de 1953 </vt:lpstr>
      <vt:lpstr>Uma cervejaria da Inglaterra enviava barris de cerveja para as tropas que lutavam na Normandia, em 1944 </vt:lpstr>
      <vt:lpstr>Bebês, órfãos da guerra do Vietnã, sendo levados para Los Angeles, EUA, em 12 de abril de 1975 </vt:lpstr>
      <vt:lpstr>Salvador Dali passeando com seu tamanduá de estimação, em 1969</vt:lpstr>
      <vt:lpstr>Mulheres lutando box em um telhado, em 1929 </vt:lpstr>
      <vt:lpstr>Um menino vendendo limonada com uma garrafa portátil nas ruas de Berlim, em 1931 </vt:lpstr>
      <vt:lpstr>Olhando do alto os pedestres em Nova York, EUA, em 1939, vê-se que todos usavam chapéu </vt:lpstr>
      <vt:lpstr>As mulheres japonesas cobriam seus rostos por vergonha nos tribunais de Tóquio </vt:lpstr>
      <vt:lpstr>Em 1860, uma mulher esperando a montagem dos aros de seu vestido em uma loja de roupas em Londres, Inglaterra</vt:lpstr>
      <vt:lpstr>Já existiam patins em 1910 </vt:lpstr>
      <vt:lpstr>Tentativa frustrada de TV portátil em 1967 </vt:lpstr>
      <vt:lpstr>Pessoas andando sobre cadeiras em inundação em Paris, em 1924</vt:lpstr>
      <vt:lpstr>Na Primeira Guerra Mundial, soldados usavam aparelhos para detectarem de qual direção vinham os aviões inimigos, de 1914 à 1918</vt:lpstr>
      <vt:lpstr>As tropas belgas com canhões transportados por cães, na Frente Ocidental, em 1914</vt:lpstr>
      <vt:lpstr>Concorrentes usavam máscaras no concurso "Senhorita dos Olhos Bonitos", realizada na Flórida, em 1930 </vt:lpstr>
      <vt:lpstr>Anúncio de medicamento para Malária, em 1941 </vt:lpstr>
      <vt:lpstr>Atores gravando um episódio de "Gang Busters", programa de rádio, em 1934 </vt:lpstr>
      <vt:lpstr>Em 1968, um soldado soviético persegue um jovem pelas ruas de Praga, por atirar pedras contra um tanque </vt:lpstr>
      <vt:lpstr>Soldados usam máscara de gás para não chorar enquanto descascam cebolas em campo de batalha, em 1941 </vt:lpstr>
      <vt:lpstr>Uma mulher dirige a primeira moto elétrica, em 1916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ALVARO BUBOLA POSSATO</dc:creator>
  <cp:lastModifiedBy>ALVARO BUBOLA POSSATO</cp:lastModifiedBy>
  <cp:revision>1</cp:revision>
  <dcterms:created xsi:type="dcterms:W3CDTF">2024-09-02T23:11:56Z</dcterms:created>
  <dcterms:modified xsi:type="dcterms:W3CDTF">2024-09-02T23:58:28Z</dcterms:modified>
</cp:coreProperties>
</file>