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97" autoAdjust="0"/>
  </p:normalViewPr>
  <p:slideViewPr>
    <p:cSldViewPr snapToGrid="0">
      <p:cViewPr varScale="1">
        <p:scale>
          <a:sx n="76" d="100"/>
          <a:sy n="76" d="100"/>
        </p:scale>
        <p:origin x="1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D61819-BC2F-4757-8545-9E1DB857A345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accent3_2" csCatId="accent3" phldr="1"/>
      <dgm:spPr/>
      <dgm:t>
        <a:bodyPr/>
        <a:lstStyle/>
        <a:p>
          <a:endParaRPr lang="en-US"/>
        </a:p>
      </dgm:t>
    </dgm:pt>
    <dgm:pt modelId="{EA14CA80-0DD5-4ECA-8FDA-830D98BD027C}">
      <dgm:prSet custT="1"/>
      <dgm:spPr/>
      <dgm:t>
        <a:bodyPr/>
        <a:lstStyle/>
        <a:p>
          <a:pPr>
            <a:defRPr cap="all"/>
          </a:pPr>
          <a:r>
            <a:rPr lang="pt-BR" sz="1800" b="1" i="0" baseline="0" dirty="0"/>
            <a:t>O que é ética? </a:t>
          </a:r>
        </a:p>
        <a:p>
          <a:pPr>
            <a:defRPr cap="all"/>
          </a:pPr>
          <a:r>
            <a:rPr lang="pt-BR" sz="1800" b="0" i="0" baseline="0" dirty="0"/>
            <a:t>Do grego </a:t>
          </a:r>
          <a:r>
            <a:rPr lang="pt-BR" sz="1800" b="0" i="0" baseline="0" dirty="0" err="1"/>
            <a:t>ethos</a:t>
          </a:r>
          <a:r>
            <a:rPr lang="pt-BR" sz="1800" b="0" i="0" baseline="0" dirty="0"/>
            <a:t>, que significa “caráter”, “costume” ou “modo de ser”.</a:t>
          </a:r>
          <a:endParaRPr lang="en-US" sz="1800" dirty="0"/>
        </a:p>
      </dgm:t>
    </dgm:pt>
    <dgm:pt modelId="{7B09546B-C806-4C31-BDF1-FC9CDB5B8570}" type="parTrans" cxnId="{B2FEBFEB-50EB-4715-991D-C37E968E0351}">
      <dgm:prSet/>
      <dgm:spPr/>
      <dgm:t>
        <a:bodyPr/>
        <a:lstStyle/>
        <a:p>
          <a:endParaRPr lang="en-US"/>
        </a:p>
      </dgm:t>
    </dgm:pt>
    <dgm:pt modelId="{206F6DEF-74C2-46EA-8EBC-839661030F95}" type="sibTrans" cxnId="{B2FEBFEB-50EB-4715-991D-C37E968E0351}">
      <dgm:prSet/>
      <dgm:spPr/>
      <dgm:t>
        <a:bodyPr/>
        <a:lstStyle/>
        <a:p>
          <a:endParaRPr lang="en-US"/>
        </a:p>
      </dgm:t>
    </dgm:pt>
    <dgm:pt modelId="{0BDB99F0-63A9-47D7-9583-0ADDCE8C2B11}">
      <dgm:prSet custT="1"/>
      <dgm:spPr/>
      <dgm:t>
        <a:bodyPr/>
        <a:lstStyle/>
        <a:p>
          <a:pPr>
            <a:defRPr cap="all"/>
          </a:pPr>
          <a:r>
            <a:rPr lang="pt-BR" sz="1800" b="1" i="0" baseline="0" dirty="0"/>
            <a:t>O que é moral? </a:t>
          </a:r>
        </a:p>
        <a:p>
          <a:pPr>
            <a:defRPr cap="all"/>
          </a:pPr>
          <a:r>
            <a:rPr lang="pt-BR" sz="1800" b="0" i="0" baseline="0" dirty="0"/>
            <a:t>Moral” tem sua origem no latim MORALIS, “comportamento adequado de alguém em uma sociedade” e literalmente pode ser traduzido como “relativo ao comportamento”</a:t>
          </a:r>
          <a:endParaRPr lang="en-US" sz="1800" dirty="0"/>
        </a:p>
      </dgm:t>
    </dgm:pt>
    <dgm:pt modelId="{8B3596E9-8389-49D6-98FD-220F62A15CC8}" type="parTrans" cxnId="{CB9ABA10-EABC-487F-BF40-ABA1BB8657BE}">
      <dgm:prSet/>
      <dgm:spPr/>
      <dgm:t>
        <a:bodyPr/>
        <a:lstStyle/>
        <a:p>
          <a:endParaRPr lang="en-US"/>
        </a:p>
      </dgm:t>
    </dgm:pt>
    <dgm:pt modelId="{39B8A9D8-34C1-4186-81C7-0DD2BC0C0A00}" type="sibTrans" cxnId="{CB9ABA10-EABC-487F-BF40-ABA1BB8657BE}">
      <dgm:prSet/>
      <dgm:spPr/>
      <dgm:t>
        <a:bodyPr/>
        <a:lstStyle/>
        <a:p>
          <a:endParaRPr lang="en-US"/>
        </a:p>
      </dgm:t>
    </dgm:pt>
    <dgm:pt modelId="{3A5B0E3D-4F8F-4D17-9ADF-242C52D4BC99}" type="pres">
      <dgm:prSet presAssocID="{49D61819-BC2F-4757-8545-9E1DB857A345}" presName="root" presStyleCnt="0">
        <dgm:presLayoutVars>
          <dgm:dir/>
          <dgm:resizeHandles val="exact"/>
        </dgm:presLayoutVars>
      </dgm:prSet>
      <dgm:spPr/>
    </dgm:pt>
    <dgm:pt modelId="{09AC24D9-A72D-45AD-8AB4-0863F2135D9C}" type="pres">
      <dgm:prSet presAssocID="{EA14CA80-0DD5-4ECA-8FDA-830D98BD027C}" presName="compNode" presStyleCnt="0"/>
      <dgm:spPr/>
    </dgm:pt>
    <dgm:pt modelId="{3D4B0A2A-F4E6-46EF-B927-48EB3ECD254F}" type="pres">
      <dgm:prSet presAssocID="{EA14CA80-0DD5-4ECA-8FDA-830D98BD027C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36CCCCE0-D7AF-4D58-8A54-28276041E584}" type="pres">
      <dgm:prSet presAssocID="{EA14CA80-0DD5-4ECA-8FDA-830D98BD027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"/>
        </a:ext>
      </dgm:extLst>
    </dgm:pt>
    <dgm:pt modelId="{795D8B47-7B5A-40BB-9038-C9E7BE937379}" type="pres">
      <dgm:prSet presAssocID="{EA14CA80-0DD5-4ECA-8FDA-830D98BD027C}" presName="spaceRect" presStyleCnt="0"/>
      <dgm:spPr/>
    </dgm:pt>
    <dgm:pt modelId="{DA4E4062-F673-4C80-B7E1-3742F80D6B9A}" type="pres">
      <dgm:prSet presAssocID="{EA14CA80-0DD5-4ECA-8FDA-830D98BD027C}" presName="textRect" presStyleLbl="revTx" presStyleIdx="0" presStyleCnt="2" custScaleX="114351">
        <dgm:presLayoutVars>
          <dgm:chMax val="1"/>
          <dgm:chPref val="1"/>
        </dgm:presLayoutVars>
      </dgm:prSet>
      <dgm:spPr/>
    </dgm:pt>
    <dgm:pt modelId="{E20FF8A3-58C0-4107-B6F0-C0A0A5B23183}" type="pres">
      <dgm:prSet presAssocID="{206F6DEF-74C2-46EA-8EBC-839661030F95}" presName="sibTrans" presStyleCnt="0"/>
      <dgm:spPr/>
    </dgm:pt>
    <dgm:pt modelId="{FC037706-E9E1-42F8-B3F4-6F760A590A29}" type="pres">
      <dgm:prSet presAssocID="{0BDB99F0-63A9-47D7-9583-0ADDCE8C2B11}" presName="compNode" presStyleCnt="0"/>
      <dgm:spPr/>
    </dgm:pt>
    <dgm:pt modelId="{4AEF7F2A-98D7-496E-8BA5-BEA8E69DE73C}" type="pres">
      <dgm:prSet presAssocID="{0BDB99F0-63A9-47D7-9583-0ADDCE8C2B11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A7A1F4D9-E60E-4916-938B-B019AC61DFCC}" type="pres">
      <dgm:prSet presAssocID="{0BDB99F0-63A9-47D7-9583-0ADDCE8C2B1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ED4A8A7E-171F-4933-B7BA-E417B1FF0317}" type="pres">
      <dgm:prSet presAssocID="{0BDB99F0-63A9-47D7-9583-0ADDCE8C2B11}" presName="spaceRect" presStyleCnt="0"/>
      <dgm:spPr/>
    </dgm:pt>
    <dgm:pt modelId="{1AAE875D-5505-49A1-8AC6-F83D218B62E7}" type="pres">
      <dgm:prSet presAssocID="{0BDB99F0-63A9-47D7-9583-0ADDCE8C2B11}" presName="textRect" presStyleLbl="revTx" presStyleIdx="1" presStyleCnt="2" custScaleX="190522">
        <dgm:presLayoutVars>
          <dgm:chMax val="1"/>
          <dgm:chPref val="1"/>
        </dgm:presLayoutVars>
      </dgm:prSet>
      <dgm:spPr/>
    </dgm:pt>
  </dgm:ptLst>
  <dgm:cxnLst>
    <dgm:cxn modelId="{CB9ABA10-EABC-487F-BF40-ABA1BB8657BE}" srcId="{49D61819-BC2F-4757-8545-9E1DB857A345}" destId="{0BDB99F0-63A9-47D7-9583-0ADDCE8C2B11}" srcOrd="1" destOrd="0" parTransId="{8B3596E9-8389-49D6-98FD-220F62A15CC8}" sibTransId="{39B8A9D8-34C1-4186-81C7-0DD2BC0C0A00}"/>
    <dgm:cxn modelId="{15BAE329-BF85-4AB3-AFC3-8021C779FED3}" type="presOf" srcId="{0BDB99F0-63A9-47D7-9583-0ADDCE8C2B11}" destId="{1AAE875D-5505-49A1-8AC6-F83D218B62E7}" srcOrd="0" destOrd="0" presId="urn:microsoft.com/office/officeart/2018/5/layout/IconLeafLabelList"/>
    <dgm:cxn modelId="{154822C1-6544-45A1-9F0F-EB42B40FAE29}" type="presOf" srcId="{49D61819-BC2F-4757-8545-9E1DB857A345}" destId="{3A5B0E3D-4F8F-4D17-9ADF-242C52D4BC99}" srcOrd="0" destOrd="0" presId="urn:microsoft.com/office/officeart/2018/5/layout/IconLeafLabelList"/>
    <dgm:cxn modelId="{B2FEBFEB-50EB-4715-991D-C37E968E0351}" srcId="{49D61819-BC2F-4757-8545-9E1DB857A345}" destId="{EA14CA80-0DD5-4ECA-8FDA-830D98BD027C}" srcOrd="0" destOrd="0" parTransId="{7B09546B-C806-4C31-BDF1-FC9CDB5B8570}" sibTransId="{206F6DEF-74C2-46EA-8EBC-839661030F95}"/>
    <dgm:cxn modelId="{10B57BF7-DEF2-4E64-AAF8-7CFA35CF9556}" type="presOf" srcId="{EA14CA80-0DD5-4ECA-8FDA-830D98BD027C}" destId="{DA4E4062-F673-4C80-B7E1-3742F80D6B9A}" srcOrd="0" destOrd="0" presId="urn:microsoft.com/office/officeart/2018/5/layout/IconLeafLabelList"/>
    <dgm:cxn modelId="{1E827D3D-2101-4794-9EE7-BFFD299733EE}" type="presParOf" srcId="{3A5B0E3D-4F8F-4D17-9ADF-242C52D4BC99}" destId="{09AC24D9-A72D-45AD-8AB4-0863F2135D9C}" srcOrd="0" destOrd="0" presId="urn:microsoft.com/office/officeart/2018/5/layout/IconLeafLabelList"/>
    <dgm:cxn modelId="{37D99B0E-0207-4350-93D7-1C6D2C1EF99B}" type="presParOf" srcId="{09AC24D9-A72D-45AD-8AB4-0863F2135D9C}" destId="{3D4B0A2A-F4E6-46EF-B927-48EB3ECD254F}" srcOrd="0" destOrd="0" presId="urn:microsoft.com/office/officeart/2018/5/layout/IconLeafLabelList"/>
    <dgm:cxn modelId="{99B0C29C-7A9F-4AAD-871F-CB41C78A09CC}" type="presParOf" srcId="{09AC24D9-A72D-45AD-8AB4-0863F2135D9C}" destId="{36CCCCE0-D7AF-4D58-8A54-28276041E584}" srcOrd="1" destOrd="0" presId="urn:microsoft.com/office/officeart/2018/5/layout/IconLeafLabelList"/>
    <dgm:cxn modelId="{DEFEFC6C-0A8C-4F37-AF18-DEE79F92EFB8}" type="presParOf" srcId="{09AC24D9-A72D-45AD-8AB4-0863F2135D9C}" destId="{795D8B47-7B5A-40BB-9038-C9E7BE937379}" srcOrd="2" destOrd="0" presId="urn:microsoft.com/office/officeart/2018/5/layout/IconLeafLabelList"/>
    <dgm:cxn modelId="{F1743722-6BC8-412B-93C2-1D1EF3F8AE24}" type="presParOf" srcId="{09AC24D9-A72D-45AD-8AB4-0863F2135D9C}" destId="{DA4E4062-F673-4C80-B7E1-3742F80D6B9A}" srcOrd="3" destOrd="0" presId="urn:microsoft.com/office/officeart/2018/5/layout/IconLeafLabelList"/>
    <dgm:cxn modelId="{0EE75B90-2373-4EC8-92EB-8FFD7F684B9C}" type="presParOf" srcId="{3A5B0E3D-4F8F-4D17-9ADF-242C52D4BC99}" destId="{E20FF8A3-58C0-4107-B6F0-C0A0A5B23183}" srcOrd="1" destOrd="0" presId="urn:microsoft.com/office/officeart/2018/5/layout/IconLeafLabelList"/>
    <dgm:cxn modelId="{632E13E1-C6EA-48FF-9D68-BABE14F1EE88}" type="presParOf" srcId="{3A5B0E3D-4F8F-4D17-9ADF-242C52D4BC99}" destId="{FC037706-E9E1-42F8-B3F4-6F760A590A29}" srcOrd="2" destOrd="0" presId="urn:microsoft.com/office/officeart/2018/5/layout/IconLeafLabelList"/>
    <dgm:cxn modelId="{D43E0543-1D3B-4A04-B03E-43C0D8A01DCB}" type="presParOf" srcId="{FC037706-E9E1-42F8-B3F4-6F760A590A29}" destId="{4AEF7F2A-98D7-496E-8BA5-BEA8E69DE73C}" srcOrd="0" destOrd="0" presId="urn:microsoft.com/office/officeart/2018/5/layout/IconLeafLabelList"/>
    <dgm:cxn modelId="{C24BF1E1-9282-4B6B-AD46-C68591910CED}" type="presParOf" srcId="{FC037706-E9E1-42F8-B3F4-6F760A590A29}" destId="{A7A1F4D9-E60E-4916-938B-B019AC61DFCC}" srcOrd="1" destOrd="0" presId="urn:microsoft.com/office/officeart/2018/5/layout/IconLeafLabelList"/>
    <dgm:cxn modelId="{0BF9CEDC-3261-4463-82A1-0599C571D85E}" type="presParOf" srcId="{FC037706-E9E1-42F8-B3F4-6F760A590A29}" destId="{ED4A8A7E-171F-4933-B7BA-E417B1FF0317}" srcOrd="2" destOrd="0" presId="urn:microsoft.com/office/officeart/2018/5/layout/IconLeafLabelList"/>
    <dgm:cxn modelId="{512081B7-D3E0-401D-AF9B-B82F73BCA7DB}" type="presParOf" srcId="{FC037706-E9E1-42F8-B3F4-6F760A590A29}" destId="{1AAE875D-5505-49A1-8AC6-F83D218B62E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B5B055-FB4D-4287-B27F-193BBE31343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D978CB2-B607-4B43-83BD-19DBFC9372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b="1" dirty="0"/>
            <a:t>Júlia e Marcos </a:t>
          </a:r>
          <a:r>
            <a:rPr lang="pt-BR" sz="1800" dirty="0"/>
            <a:t>eram dois amigos que trabalhavam juntos em uma empresa de tecnologia. Ambos eram conhecidos por sua integridade e dedicação ao trabalho. Certo dia, eles se depararam com uma situação que testaria seus valores.</a:t>
          </a:r>
          <a:endParaRPr lang="en-US" sz="1800" dirty="0"/>
        </a:p>
      </dgm:t>
    </dgm:pt>
    <dgm:pt modelId="{02EB8A1E-04EB-43DF-B57C-462217F06E5B}" type="parTrans" cxnId="{67A86857-D534-4395-9173-F8F55FBF6086}">
      <dgm:prSet/>
      <dgm:spPr/>
      <dgm:t>
        <a:bodyPr/>
        <a:lstStyle/>
        <a:p>
          <a:endParaRPr lang="en-US"/>
        </a:p>
      </dgm:t>
    </dgm:pt>
    <dgm:pt modelId="{5E9FDA75-7A85-462B-BE48-076E8FDDC626}" type="sibTrans" cxnId="{67A86857-D534-4395-9173-F8F55FBF608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80F1C7C-C9C8-4CEF-AFF2-916803CFFF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t-BR" sz="1800" b="1" dirty="0"/>
            <a:t>O Dilema: </a:t>
          </a:r>
          <a:r>
            <a:rPr lang="pt-BR" sz="1800" dirty="0"/>
            <a:t>A empresa estava passando por dificuldades financeiras e o chefe deles, Sr. Roberto, pediu que ambos manipulassem alguns dados financeiros para atrair novos investidores. Ele argumentou que, sem esse investimento, muitos funcionários perderiam seus empregos.</a:t>
          </a:r>
          <a:endParaRPr lang="en-US" sz="1800" dirty="0"/>
        </a:p>
      </dgm:t>
    </dgm:pt>
    <dgm:pt modelId="{FBEC6F9A-449E-4FD0-88FF-D5DA869D77C4}" type="parTrans" cxnId="{CCD0F473-E56F-4A5E-9A13-8B0EED4A369F}">
      <dgm:prSet/>
      <dgm:spPr/>
      <dgm:t>
        <a:bodyPr/>
        <a:lstStyle/>
        <a:p>
          <a:endParaRPr lang="en-US"/>
        </a:p>
      </dgm:t>
    </dgm:pt>
    <dgm:pt modelId="{0EAFC560-8B14-4177-8FC4-8F72050685D7}" type="sibTrans" cxnId="{CCD0F473-E56F-4A5E-9A13-8B0EED4A369F}">
      <dgm:prSet/>
      <dgm:spPr/>
      <dgm:t>
        <a:bodyPr/>
        <a:lstStyle/>
        <a:p>
          <a:endParaRPr lang="en-US"/>
        </a:p>
      </dgm:t>
    </dgm:pt>
    <dgm:pt modelId="{BB212852-8613-4D8E-B844-CA2108B3B4B3}" type="pres">
      <dgm:prSet presAssocID="{54B5B055-FB4D-4287-B27F-193BBE31343C}" presName="root" presStyleCnt="0">
        <dgm:presLayoutVars>
          <dgm:dir/>
          <dgm:resizeHandles val="exact"/>
        </dgm:presLayoutVars>
      </dgm:prSet>
      <dgm:spPr/>
    </dgm:pt>
    <dgm:pt modelId="{7D0C1036-3996-4DD3-BCB0-D774DEE12EB5}" type="pres">
      <dgm:prSet presAssocID="{54B5B055-FB4D-4287-B27F-193BBE31343C}" presName="container" presStyleCnt="0">
        <dgm:presLayoutVars>
          <dgm:dir/>
          <dgm:resizeHandles val="exact"/>
        </dgm:presLayoutVars>
      </dgm:prSet>
      <dgm:spPr/>
    </dgm:pt>
    <dgm:pt modelId="{B3CAF604-00F4-4D07-AB07-8AF4ADA37D18}" type="pres">
      <dgm:prSet presAssocID="{BD978CB2-B607-4B43-83BD-19DBFC9372F6}" presName="compNode" presStyleCnt="0"/>
      <dgm:spPr/>
    </dgm:pt>
    <dgm:pt modelId="{F1C7217E-E6FF-409C-819F-92B69DA668AC}" type="pres">
      <dgm:prSet presAssocID="{BD978CB2-B607-4B43-83BD-19DBFC9372F6}" presName="iconBgRect" presStyleLbl="bgShp" presStyleIdx="0" presStyleCnt="2"/>
      <dgm:spPr/>
    </dgm:pt>
    <dgm:pt modelId="{151F18AD-80F9-4311-9D78-FE2D1B4B54BA}" type="pres">
      <dgm:prSet presAssocID="{BD978CB2-B607-4B43-83BD-19DBFC9372F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86BEAFC3-9CDA-48BB-8B15-EC6A05972B0F}" type="pres">
      <dgm:prSet presAssocID="{BD978CB2-B607-4B43-83BD-19DBFC9372F6}" presName="spaceRect" presStyleCnt="0"/>
      <dgm:spPr/>
    </dgm:pt>
    <dgm:pt modelId="{62A89D68-4BE9-4621-99F3-A4541016E816}" type="pres">
      <dgm:prSet presAssocID="{BD978CB2-B607-4B43-83BD-19DBFC9372F6}" presName="textRect" presStyleLbl="revTx" presStyleIdx="0" presStyleCnt="2">
        <dgm:presLayoutVars>
          <dgm:chMax val="1"/>
          <dgm:chPref val="1"/>
        </dgm:presLayoutVars>
      </dgm:prSet>
      <dgm:spPr/>
    </dgm:pt>
    <dgm:pt modelId="{3F3E1CCD-22BA-4C1C-AA26-917E69332C30}" type="pres">
      <dgm:prSet presAssocID="{5E9FDA75-7A85-462B-BE48-076E8FDDC626}" presName="sibTrans" presStyleLbl="sibTrans2D1" presStyleIdx="0" presStyleCnt="0"/>
      <dgm:spPr/>
    </dgm:pt>
    <dgm:pt modelId="{6D73675F-1D96-4225-9367-0FE4BE24A750}" type="pres">
      <dgm:prSet presAssocID="{680F1C7C-C9C8-4CEF-AFF2-916803CFFF9D}" presName="compNode" presStyleCnt="0"/>
      <dgm:spPr/>
    </dgm:pt>
    <dgm:pt modelId="{CC1A082E-0C43-459D-8D1A-4E72CD0A5E19}" type="pres">
      <dgm:prSet presAssocID="{680F1C7C-C9C8-4CEF-AFF2-916803CFFF9D}" presName="iconBgRect" presStyleLbl="bgShp" presStyleIdx="1" presStyleCnt="2"/>
      <dgm:spPr/>
    </dgm:pt>
    <dgm:pt modelId="{8D886DA7-EDFF-4B15-84C5-366B759998E6}" type="pres">
      <dgm:prSet presAssocID="{680F1C7C-C9C8-4CEF-AFF2-916803CFFF9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83C506E4-BBC2-4A8A-860B-7AB5060750DE}" type="pres">
      <dgm:prSet presAssocID="{680F1C7C-C9C8-4CEF-AFF2-916803CFFF9D}" presName="spaceRect" presStyleCnt="0"/>
      <dgm:spPr/>
    </dgm:pt>
    <dgm:pt modelId="{7AE49F1A-0D3F-46E7-8AEE-1494719EA7F4}" type="pres">
      <dgm:prSet presAssocID="{680F1C7C-C9C8-4CEF-AFF2-916803CFFF9D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C80D169-0DA2-4AF1-8FF8-7D04EF528203}" type="presOf" srcId="{5E9FDA75-7A85-462B-BE48-076E8FDDC626}" destId="{3F3E1CCD-22BA-4C1C-AA26-917E69332C30}" srcOrd="0" destOrd="0" presId="urn:microsoft.com/office/officeart/2018/2/layout/IconCircleList"/>
    <dgm:cxn modelId="{CCD0F473-E56F-4A5E-9A13-8B0EED4A369F}" srcId="{54B5B055-FB4D-4287-B27F-193BBE31343C}" destId="{680F1C7C-C9C8-4CEF-AFF2-916803CFFF9D}" srcOrd="1" destOrd="0" parTransId="{FBEC6F9A-449E-4FD0-88FF-D5DA869D77C4}" sibTransId="{0EAFC560-8B14-4177-8FC4-8F72050685D7}"/>
    <dgm:cxn modelId="{67A86857-D534-4395-9173-F8F55FBF6086}" srcId="{54B5B055-FB4D-4287-B27F-193BBE31343C}" destId="{BD978CB2-B607-4B43-83BD-19DBFC9372F6}" srcOrd="0" destOrd="0" parTransId="{02EB8A1E-04EB-43DF-B57C-462217F06E5B}" sibTransId="{5E9FDA75-7A85-462B-BE48-076E8FDDC626}"/>
    <dgm:cxn modelId="{E4956B8D-9C9C-444E-9DA2-280DACBCF96D}" type="presOf" srcId="{680F1C7C-C9C8-4CEF-AFF2-916803CFFF9D}" destId="{7AE49F1A-0D3F-46E7-8AEE-1494719EA7F4}" srcOrd="0" destOrd="0" presId="urn:microsoft.com/office/officeart/2018/2/layout/IconCircleList"/>
    <dgm:cxn modelId="{3753DE95-1A4B-4496-8178-83FC122CC615}" type="presOf" srcId="{54B5B055-FB4D-4287-B27F-193BBE31343C}" destId="{BB212852-8613-4D8E-B844-CA2108B3B4B3}" srcOrd="0" destOrd="0" presId="urn:microsoft.com/office/officeart/2018/2/layout/IconCircleList"/>
    <dgm:cxn modelId="{9900D4A9-DE89-43CB-8CFF-158E21A1E50A}" type="presOf" srcId="{BD978CB2-B607-4B43-83BD-19DBFC9372F6}" destId="{62A89D68-4BE9-4621-99F3-A4541016E816}" srcOrd="0" destOrd="0" presId="urn:microsoft.com/office/officeart/2018/2/layout/IconCircleList"/>
    <dgm:cxn modelId="{A4474F0C-3D9D-4043-8BFC-420B6E357746}" type="presParOf" srcId="{BB212852-8613-4D8E-B844-CA2108B3B4B3}" destId="{7D0C1036-3996-4DD3-BCB0-D774DEE12EB5}" srcOrd="0" destOrd="0" presId="urn:microsoft.com/office/officeart/2018/2/layout/IconCircleList"/>
    <dgm:cxn modelId="{0A8B2AEC-E7DE-4046-95F9-4376B5811108}" type="presParOf" srcId="{7D0C1036-3996-4DD3-BCB0-D774DEE12EB5}" destId="{B3CAF604-00F4-4D07-AB07-8AF4ADA37D18}" srcOrd="0" destOrd="0" presId="urn:microsoft.com/office/officeart/2018/2/layout/IconCircleList"/>
    <dgm:cxn modelId="{B0EDCBB1-6EC3-4B79-9A7E-F3E4A9A13992}" type="presParOf" srcId="{B3CAF604-00F4-4D07-AB07-8AF4ADA37D18}" destId="{F1C7217E-E6FF-409C-819F-92B69DA668AC}" srcOrd="0" destOrd="0" presId="urn:microsoft.com/office/officeart/2018/2/layout/IconCircleList"/>
    <dgm:cxn modelId="{9C066B3E-334C-4669-A4E0-600B3988ED01}" type="presParOf" srcId="{B3CAF604-00F4-4D07-AB07-8AF4ADA37D18}" destId="{151F18AD-80F9-4311-9D78-FE2D1B4B54BA}" srcOrd="1" destOrd="0" presId="urn:microsoft.com/office/officeart/2018/2/layout/IconCircleList"/>
    <dgm:cxn modelId="{C2BC3A3C-9D5A-47B4-929B-71791602FBA1}" type="presParOf" srcId="{B3CAF604-00F4-4D07-AB07-8AF4ADA37D18}" destId="{86BEAFC3-9CDA-48BB-8B15-EC6A05972B0F}" srcOrd="2" destOrd="0" presId="urn:microsoft.com/office/officeart/2018/2/layout/IconCircleList"/>
    <dgm:cxn modelId="{8E45B51F-F377-460C-BBFD-6611D54B179D}" type="presParOf" srcId="{B3CAF604-00F4-4D07-AB07-8AF4ADA37D18}" destId="{62A89D68-4BE9-4621-99F3-A4541016E816}" srcOrd="3" destOrd="0" presId="urn:microsoft.com/office/officeart/2018/2/layout/IconCircleList"/>
    <dgm:cxn modelId="{E3988AD3-AAEF-47FF-8537-0332FB59EEF9}" type="presParOf" srcId="{7D0C1036-3996-4DD3-BCB0-D774DEE12EB5}" destId="{3F3E1CCD-22BA-4C1C-AA26-917E69332C30}" srcOrd="1" destOrd="0" presId="urn:microsoft.com/office/officeart/2018/2/layout/IconCircleList"/>
    <dgm:cxn modelId="{00482493-CA8F-4064-B8A4-DBF1BB8C0663}" type="presParOf" srcId="{7D0C1036-3996-4DD3-BCB0-D774DEE12EB5}" destId="{6D73675F-1D96-4225-9367-0FE4BE24A750}" srcOrd="2" destOrd="0" presId="urn:microsoft.com/office/officeart/2018/2/layout/IconCircleList"/>
    <dgm:cxn modelId="{A0F7DC9E-6122-42F1-A59E-8390152BCF5D}" type="presParOf" srcId="{6D73675F-1D96-4225-9367-0FE4BE24A750}" destId="{CC1A082E-0C43-459D-8D1A-4E72CD0A5E19}" srcOrd="0" destOrd="0" presId="urn:microsoft.com/office/officeart/2018/2/layout/IconCircleList"/>
    <dgm:cxn modelId="{81157F89-4E9F-40E2-BF9A-DF6F3748147F}" type="presParOf" srcId="{6D73675F-1D96-4225-9367-0FE4BE24A750}" destId="{8D886DA7-EDFF-4B15-84C5-366B759998E6}" srcOrd="1" destOrd="0" presId="urn:microsoft.com/office/officeart/2018/2/layout/IconCircleList"/>
    <dgm:cxn modelId="{C3C137C2-81C9-4025-B5FF-29E94CDAE1E0}" type="presParOf" srcId="{6D73675F-1D96-4225-9367-0FE4BE24A750}" destId="{83C506E4-BBC2-4A8A-860B-7AB5060750DE}" srcOrd="2" destOrd="0" presId="urn:microsoft.com/office/officeart/2018/2/layout/IconCircleList"/>
    <dgm:cxn modelId="{0BA70F88-23AA-4779-8796-C46F29FB5792}" type="presParOf" srcId="{6D73675F-1D96-4225-9367-0FE4BE24A750}" destId="{7AE49F1A-0D3F-46E7-8AEE-1494719EA7F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F83404-75EF-4BF5-BC89-9DBC0D64C67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8B7FA4-F132-4616-B7D7-FDA2E9825FCA}">
      <dgm:prSet custT="1"/>
      <dgm:spPr/>
      <dgm:t>
        <a:bodyPr/>
        <a:lstStyle/>
        <a:p>
          <a:r>
            <a:rPr lang="pt-BR" sz="1800" b="1" dirty="0"/>
            <a:t>A Decisão de Júlia: </a:t>
          </a:r>
          <a:r>
            <a:rPr lang="pt-BR" sz="1800" dirty="0"/>
            <a:t>Júlia, ao ouvir o pedido, lembrou-se dos princípios éticos que sempre seguiu. Ela acreditava que a honestidade e a transparência eram fundamentais, independentemente das circunstâncias. Para ela, a ética era um conjunto de princípios universais que guiavam suas ações. Júlia decidiu não manipular os dados, mesmo sabendo que isso poderia resultar em consequências negativas para a empresa e seus colegas.</a:t>
          </a:r>
          <a:endParaRPr lang="en-US" sz="1800" dirty="0"/>
        </a:p>
      </dgm:t>
    </dgm:pt>
    <dgm:pt modelId="{D2014D29-0BB5-4B68-95EA-D9492840CAF3}" type="parTrans" cxnId="{BB44EFC2-437F-4A4C-B9D6-CB639774D49B}">
      <dgm:prSet/>
      <dgm:spPr/>
      <dgm:t>
        <a:bodyPr/>
        <a:lstStyle/>
        <a:p>
          <a:endParaRPr lang="en-US"/>
        </a:p>
      </dgm:t>
    </dgm:pt>
    <dgm:pt modelId="{A4E1A8A9-786A-4E9F-B399-F33F856EDB52}" type="sibTrans" cxnId="{BB44EFC2-437F-4A4C-B9D6-CB639774D49B}">
      <dgm:prSet/>
      <dgm:spPr/>
      <dgm:t>
        <a:bodyPr/>
        <a:lstStyle/>
        <a:p>
          <a:endParaRPr lang="en-US"/>
        </a:p>
      </dgm:t>
    </dgm:pt>
    <dgm:pt modelId="{2789B0B0-E8F2-402B-BA23-8E58F90DCAB8}">
      <dgm:prSet custT="1"/>
      <dgm:spPr/>
      <dgm:t>
        <a:bodyPr/>
        <a:lstStyle/>
        <a:p>
          <a:r>
            <a:rPr lang="pt-BR" sz="1800" b="1" dirty="0"/>
            <a:t>A Decisão de Marcos: </a:t>
          </a:r>
          <a:r>
            <a:rPr lang="pt-BR" sz="1800" dirty="0"/>
            <a:t>Marcos, por outro lado, pensou nos valores morais que aprendeu com sua família e comunidade. Ele acreditava que ajudar os outros e proteger os empregos dos colegas era a coisa certa a fazer. Para Marcos, a moral estava relacionada aos costumes e normas de comportamento aceitos por seu grupo social. Ele decidiu seguir o pedido do Sr. Roberto, acreditando que estava fazendo o melhor para o bem-estar coletivo.</a:t>
          </a:r>
          <a:endParaRPr lang="en-US" sz="1800" dirty="0"/>
        </a:p>
      </dgm:t>
    </dgm:pt>
    <dgm:pt modelId="{E767E755-A864-48B2-BA0B-AE0CB7433B14}" type="parTrans" cxnId="{A16CBDAD-EB55-4618-8002-D4D509367958}">
      <dgm:prSet/>
      <dgm:spPr/>
      <dgm:t>
        <a:bodyPr/>
        <a:lstStyle/>
        <a:p>
          <a:endParaRPr lang="en-US"/>
        </a:p>
      </dgm:t>
    </dgm:pt>
    <dgm:pt modelId="{2A0CD66C-F4C3-4FC7-BEC3-B0ED63629A81}" type="sibTrans" cxnId="{A16CBDAD-EB55-4618-8002-D4D509367958}">
      <dgm:prSet/>
      <dgm:spPr/>
      <dgm:t>
        <a:bodyPr/>
        <a:lstStyle/>
        <a:p>
          <a:endParaRPr lang="en-US"/>
        </a:p>
      </dgm:t>
    </dgm:pt>
    <dgm:pt modelId="{B19CBBC6-A772-41CC-9B85-DBDA80E32ECD}" type="pres">
      <dgm:prSet presAssocID="{DBF83404-75EF-4BF5-BC89-9DBC0D64C679}" presName="root" presStyleCnt="0">
        <dgm:presLayoutVars>
          <dgm:dir/>
          <dgm:resizeHandles val="exact"/>
        </dgm:presLayoutVars>
      </dgm:prSet>
      <dgm:spPr/>
    </dgm:pt>
    <dgm:pt modelId="{704C8212-CB53-469B-8BEA-E76ABFEF4AD9}" type="pres">
      <dgm:prSet presAssocID="{B28B7FA4-F132-4616-B7D7-FDA2E9825FCA}" presName="compNode" presStyleCnt="0"/>
      <dgm:spPr/>
    </dgm:pt>
    <dgm:pt modelId="{6317FD6A-0066-46E6-B557-76ACF09D6122}" type="pres">
      <dgm:prSet presAssocID="{B28B7FA4-F132-4616-B7D7-FDA2E9825FCA}" presName="bgRect" presStyleLbl="bgShp" presStyleIdx="0" presStyleCnt="2" custScaleY="484088"/>
      <dgm:spPr/>
    </dgm:pt>
    <dgm:pt modelId="{5E1AADD8-085B-4EA6-B871-45E2C24C1E8A}" type="pres">
      <dgm:prSet presAssocID="{B28B7FA4-F132-4616-B7D7-FDA2E9825FC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pas"/>
        </a:ext>
      </dgm:extLst>
    </dgm:pt>
    <dgm:pt modelId="{28BECB03-A921-420C-A82B-6EEA41815CA6}" type="pres">
      <dgm:prSet presAssocID="{B28B7FA4-F132-4616-B7D7-FDA2E9825FCA}" presName="spaceRect" presStyleCnt="0"/>
      <dgm:spPr/>
    </dgm:pt>
    <dgm:pt modelId="{C31CAD5F-1AE2-4034-B08A-ACA919A3D9A2}" type="pres">
      <dgm:prSet presAssocID="{B28B7FA4-F132-4616-B7D7-FDA2E9825FCA}" presName="parTx" presStyleLbl="revTx" presStyleIdx="0" presStyleCnt="2" custLinFactNeighborX="261" custLinFactNeighborY="-19744">
        <dgm:presLayoutVars>
          <dgm:chMax val="0"/>
          <dgm:chPref val="0"/>
        </dgm:presLayoutVars>
      </dgm:prSet>
      <dgm:spPr/>
    </dgm:pt>
    <dgm:pt modelId="{0B7D7817-D790-4286-9C7A-4D9CC189A3F9}" type="pres">
      <dgm:prSet presAssocID="{A4E1A8A9-786A-4E9F-B399-F33F856EDB52}" presName="sibTrans" presStyleCnt="0"/>
      <dgm:spPr/>
    </dgm:pt>
    <dgm:pt modelId="{1608FAE9-765C-43FB-ADCD-C81D7BAE3AA8}" type="pres">
      <dgm:prSet presAssocID="{2789B0B0-E8F2-402B-BA23-8E58F90DCAB8}" presName="compNode" presStyleCnt="0"/>
      <dgm:spPr/>
    </dgm:pt>
    <dgm:pt modelId="{EE5E75B6-2B5E-4AA3-95D8-2EAB327D9A88}" type="pres">
      <dgm:prSet presAssocID="{2789B0B0-E8F2-402B-BA23-8E58F90DCAB8}" presName="bgRect" presStyleLbl="bgShp" presStyleIdx="1" presStyleCnt="2" custScaleY="442872"/>
      <dgm:spPr/>
    </dgm:pt>
    <dgm:pt modelId="{42846E62-4AA4-4A2F-88F7-AC52BA90E5C2}" type="pres">
      <dgm:prSet presAssocID="{2789B0B0-E8F2-402B-BA23-8E58F90DCAB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42541670-0FCF-40D9-8DD4-5C2F4680372F}" type="pres">
      <dgm:prSet presAssocID="{2789B0B0-E8F2-402B-BA23-8E58F90DCAB8}" presName="spaceRect" presStyleCnt="0"/>
      <dgm:spPr/>
    </dgm:pt>
    <dgm:pt modelId="{B2D4BE1C-4FA1-4D8D-9D56-E10013AF66BC}" type="pres">
      <dgm:prSet presAssocID="{2789B0B0-E8F2-402B-BA23-8E58F90DCAB8}" presName="parTx" presStyleLbl="revTx" presStyleIdx="1" presStyleCnt="2" custLinFactNeighborX="-130" custLinFactNeighborY="-24957">
        <dgm:presLayoutVars>
          <dgm:chMax val="0"/>
          <dgm:chPref val="0"/>
        </dgm:presLayoutVars>
      </dgm:prSet>
      <dgm:spPr/>
    </dgm:pt>
  </dgm:ptLst>
  <dgm:cxnLst>
    <dgm:cxn modelId="{D053328B-5E7F-4B67-9AF1-14FC9ECECD9B}" type="presOf" srcId="{B28B7FA4-F132-4616-B7D7-FDA2E9825FCA}" destId="{C31CAD5F-1AE2-4034-B08A-ACA919A3D9A2}" srcOrd="0" destOrd="0" presId="urn:microsoft.com/office/officeart/2018/2/layout/IconVerticalSolidList"/>
    <dgm:cxn modelId="{A16CBDAD-EB55-4618-8002-D4D509367958}" srcId="{DBF83404-75EF-4BF5-BC89-9DBC0D64C679}" destId="{2789B0B0-E8F2-402B-BA23-8E58F90DCAB8}" srcOrd="1" destOrd="0" parTransId="{E767E755-A864-48B2-BA0B-AE0CB7433B14}" sibTransId="{2A0CD66C-F4C3-4FC7-BEC3-B0ED63629A81}"/>
    <dgm:cxn modelId="{819BFFAE-ADA6-423B-80F5-4B0BDE1B8F1E}" type="presOf" srcId="{DBF83404-75EF-4BF5-BC89-9DBC0D64C679}" destId="{B19CBBC6-A772-41CC-9B85-DBDA80E32ECD}" srcOrd="0" destOrd="0" presId="urn:microsoft.com/office/officeart/2018/2/layout/IconVerticalSolidList"/>
    <dgm:cxn modelId="{BB44EFC2-437F-4A4C-B9D6-CB639774D49B}" srcId="{DBF83404-75EF-4BF5-BC89-9DBC0D64C679}" destId="{B28B7FA4-F132-4616-B7D7-FDA2E9825FCA}" srcOrd="0" destOrd="0" parTransId="{D2014D29-0BB5-4B68-95EA-D9492840CAF3}" sibTransId="{A4E1A8A9-786A-4E9F-B399-F33F856EDB52}"/>
    <dgm:cxn modelId="{50986EEF-E8A7-489A-B133-6B85CDD38624}" type="presOf" srcId="{2789B0B0-E8F2-402B-BA23-8E58F90DCAB8}" destId="{B2D4BE1C-4FA1-4D8D-9D56-E10013AF66BC}" srcOrd="0" destOrd="0" presId="urn:microsoft.com/office/officeart/2018/2/layout/IconVerticalSolidList"/>
    <dgm:cxn modelId="{F5CAD55E-4E95-4831-BB0C-D7027781B379}" type="presParOf" srcId="{B19CBBC6-A772-41CC-9B85-DBDA80E32ECD}" destId="{704C8212-CB53-469B-8BEA-E76ABFEF4AD9}" srcOrd="0" destOrd="0" presId="urn:microsoft.com/office/officeart/2018/2/layout/IconVerticalSolidList"/>
    <dgm:cxn modelId="{D19C6F98-74F6-444A-9932-7930D557A2F4}" type="presParOf" srcId="{704C8212-CB53-469B-8BEA-E76ABFEF4AD9}" destId="{6317FD6A-0066-46E6-B557-76ACF09D6122}" srcOrd="0" destOrd="0" presId="urn:microsoft.com/office/officeart/2018/2/layout/IconVerticalSolidList"/>
    <dgm:cxn modelId="{F9D261B5-B6C4-476A-9D1A-50A630154C1E}" type="presParOf" srcId="{704C8212-CB53-469B-8BEA-E76ABFEF4AD9}" destId="{5E1AADD8-085B-4EA6-B871-45E2C24C1E8A}" srcOrd="1" destOrd="0" presId="urn:microsoft.com/office/officeart/2018/2/layout/IconVerticalSolidList"/>
    <dgm:cxn modelId="{41484C09-F21F-4A75-9188-6FF0E3157AEA}" type="presParOf" srcId="{704C8212-CB53-469B-8BEA-E76ABFEF4AD9}" destId="{28BECB03-A921-420C-A82B-6EEA41815CA6}" srcOrd="2" destOrd="0" presId="urn:microsoft.com/office/officeart/2018/2/layout/IconVerticalSolidList"/>
    <dgm:cxn modelId="{D44FCAEB-9064-496B-8EEF-1325F60B093A}" type="presParOf" srcId="{704C8212-CB53-469B-8BEA-E76ABFEF4AD9}" destId="{C31CAD5F-1AE2-4034-B08A-ACA919A3D9A2}" srcOrd="3" destOrd="0" presId="urn:microsoft.com/office/officeart/2018/2/layout/IconVerticalSolidList"/>
    <dgm:cxn modelId="{71313747-4627-4C0B-8ABC-438246F4D3E1}" type="presParOf" srcId="{B19CBBC6-A772-41CC-9B85-DBDA80E32ECD}" destId="{0B7D7817-D790-4286-9C7A-4D9CC189A3F9}" srcOrd="1" destOrd="0" presId="urn:microsoft.com/office/officeart/2018/2/layout/IconVerticalSolidList"/>
    <dgm:cxn modelId="{722C7648-CB06-491B-A1E2-2D6EB0084BAC}" type="presParOf" srcId="{B19CBBC6-A772-41CC-9B85-DBDA80E32ECD}" destId="{1608FAE9-765C-43FB-ADCD-C81D7BAE3AA8}" srcOrd="2" destOrd="0" presId="urn:microsoft.com/office/officeart/2018/2/layout/IconVerticalSolidList"/>
    <dgm:cxn modelId="{D62A886E-F798-4B64-9148-E85AC8B14B4D}" type="presParOf" srcId="{1608FAE9-765C-43FB-ADCD-C81D7BAE3AA8}" destId="{EE5E75B6-2B5E-4AA3-95D8-2EAB327D9A88}" srcOrd="0" destOrd="0" presId="urn:microsoft.com/office/officeart/2018/2/layout/IconVerticalSolidList"/>
    <dgm:cxn modelId="{2781D1E5-E70F-4B38-851B-5CF2510C2704}" type="presParOf" srcId="{1608FAE9-765C-43FB-ADCD-C81D7BAE3AA8}" destId="{42846E62-4AA4-4A2F-88F7-AC52BA90E5C2}" srcOrd="1" destOrd="0" presId="urn:microsoft.com/office/officeart/2018/2/layout/IconVerticalSolidList"/>
    <dgm:cxn modelId="{510C67EF-76A6-4C9B-8506-9A9D34EEC202}" type="presParOf" srcId="{1608FAE9-765C-43FB-ADCD-C81D7BAE3AA8}" destId="{42541670-0FCF-40D9-8DD4-5C2F4680372F}" srcOrd="2" destOrd="0" presId="urn:microsoft.com/office/officeart/2018/2/layout/IconVerticalSolidList"/>
    <dgm:cxn modelId="{FBDCB74C-4F9A-413E-962A-F97F80545ADD}" type="presParOf" srcId="{1608FAE9-765C-43FB-ADCD-C81D7BAE3AA8}" destId="{B2D4BE1C-4FA1-4D8D-9D56-E10013AF66B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71BC2E-7C1D-4B2F-AF17-C71CEA75922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D46AC72-2A1A-4A61-B3A0-2430EC965380}">
      <dgm:prSet custT="1"/>
      <dgm:spPr/>
      <dgm:t>
        <a:bodyPr/>
        <a:lstStyle/>
        <a:p>
          <a:r>
            <a:rPr lang="pt-BR" sz="1800" dirty="0"/>
            <a:t>O mundo das ideias e o mundo sensível</a:t>
          </a:r>
          <a:endParaRPr lang="en-US" sz="1800" dirty="0"/>
        </a:p>
      </dgm:t>
    </dgm:pt>
    <dgm:pt modelId="{945FF6EF-281D-498A-B616-5F27B37BEA8E}" type="parTrans" cxnId="{B34632EE-E2F9-43E2-A0AD-069F71873405}">
      <dgm:prSet/>
      <dgm:spPr/>
      <dgm:t>
        <a:bodyPr/>
        <a:lstStyle/>
        <a:p>
          <a:endParaRPr lang="en-US" sz="1800"/>
        </a:p>
      </dgm:t>
    </dgm:pt>
    <dgm:pt modelId="{6F69B547-C416-4CEF-9FD9-C6B20EDB41C0}" type="sibTrans" cxnId="{B34632EE-E2F9-43E2-A0AD-069F71873405}">
      <dgm:prSet/>
      <dgm:spPr/>
      <dgm:t>
        <a:bodyPr/>
        <a:lstStyle/>
        <a:p>
          <a:endParaRPr lang="en-US" sz="1800"/>
        </a:p>
      </dgm:t>
    </dgm:pt>
    <dgm:pt modelId="{9D7BB5C9-376B-43B3-8132-E7954949D1E6}">
      <dgm:prSet custT="1"/>
      <dgm:spPr/>
      <dgm:t>
        <a:bodyPr/>
        <a:lstStyle/>
        <a:p>
          <a:r>
            <a:rPr lang="pt-BR" sz="1800"/>
            <a:t>A busca pelo bem supremo</a:t>
          </a:r>
          <a:endParaRPr lang="en-US" sz="1800"/>
        </a:p>
      </dgm:t>
    </dgm:pt>
    <dgm:pt modelId="{747B354E-4925-407D-9252-5C0533B9D8B0}" type="parTrans" cxnId="{7C9AD8D1-4924-45F3-844D-0503A63C6DEB}">
      <dgm:prSet/>
      <dgm:spPr/>
      <dgm:t>
        <a:bodyPr/>
        <a:lstStyle/>
        <a:p>
          <a:endParaRPr lang="en-US" sz="1800"/>
        </a:p>
      </dgm:t>
    </dgm:pt>
    <dgm:pt modelId="{0887B9FE-9DFE-430C-97C9-4617833EFE6A}" type="sibTrans" cxnId="{7C9AD8D1-4924-45F3-844D-0503A63C6DEB}">
      <dgm:prSet/>
      <dgm:spPr/>
      <dgm:t>
        <a:bodyPr/>
        <a:lstStyle/>
        <a:p>
          <a:endParaRPr lang="en-US" sz="1800"/>
        </a:p>
      </dgm:t>
    </dgm:pt>
    <dgm:pt modelId="{03E1CA1B-DEFC-4A5C-BB1D-A939EDE14F33}">
      <dgm:prSet custT="1"/>
      <dgm:spPr/>
      <dgm:t>
        <a:bodyPr/>
        <a:lstStyle/>
        <a:p>
          <a:r>
            <a:rPr lang="pt-BR" sz="1800" dirty="0"/>
            <a:t>A alma e a virtude</a:t>
          </a:r>
        </a:p>
        <a:p>
          <a:r>
            <a:rPr lang="pt-BR" sz="1800" dirty="0"/>
            <a:t>“racional, irascível e concupiscente”</a:t>
          </a:r>
          <a:endParaRPr lang="en-US" sz="1800" dirty="0"/>
        </a:p>
      </dgm:t>
    </dgm:pt>
    <dgm:pt modelId="{3E9404A9-DC84-44E3-AEC0-C451AEE10DB3}" type="parTrans" cxnId="{72DCC36B-153E-442F-8DA1-90E350B5EBAD}">
      <dgm:prSet/>
      <dgm:spPr/>
      <dgm:t>
        <a:bodyPr/>
        <a:lstStyle/>
        <a:p>
          <a:endParaRPr lang="en-US" sz="1800"/>
        </a:p>
      </dgm:t>
    </dgm:pt>
    <dgm:pt modelId="{8F057DC3-531D-4BE6-B034-E30CD90F3F18}" type="sibTrans" cxnId="{72DCC36B-153E-442F-8DA1-90E350B5EBAD}">
      <dgm:prSet/>
      <dgm:spPr/>
      <dgm:t>
        <a:bodyPr/>
        <a:lstStyle/>
        <a:p>
          <a:endParaRPr lang="en-US" sz="1800"/>
        </a:p>
      </dgm:t>
    </dgm:pt>
    <dgm:pt modelId="{A9DC4A1B-4A1C-4BBA-9A4D-34808131D47C}">
      <dgm:prSet custT="1"/>
      <dgm:spPr/>
      <dgm:t>
        <a:bodyPr/>
        <a:lstStyle/>
        <a:p>
          <a:r>
            <a:rPr lang="pt-BR" sz="1800" dirty="0"/>
            <a:t>A importância da educação para a formação ética</a:t>
          </a:r>
          <a:endParaRPr lang="en-US" sz="1800" dirty="0"/>
        </a:p>
      </dgm:t>
    </dgm:pt>
    <dgm:pt modelId="{35D447AC-0B68-47BA-A009-F50B05505368}" type="parTrans" cxnId="{15709D1F-0AEA-4861-9BE5-96CCD9859573}">
      <dgm:prSet/>
      <dgm:spPr/>
      <dgm:t>
        <a:bodyPr/>
        <a:lstStyle/>
        <a:p>
          <a:endParaRPr lang="en-US" sz="1800"/>
        </a:p>
      </dgm:t>
    </dgm:pt>
    <dgm:pt modelId="{8FCDFCF3-133F-47E3-A157-0E94F0CCCE78}" type="sibTrans" cxnId="{15709D1F-0AEA-4861-9BE5-96CCD9859573}">
      <dgm:prSet/>
      <dgm:spPr/>
      <dgm:t>
        <a:bodyPr/>
        <a:lstStyle/>
        <a:p>
          <a:endParaRPr lang="en-US" sz="1800"/>
        </a:p>
      </dgm:t>
    </dgm:pt>
    <dgm:pt modelId="{3E326CA4-2FCE-489B-B9F6-0F7D2FEAE68F}" type="pres">
      <dgm:prSet presAssocID="{3471BC2E-7C1D-4B2F-AF17-C71CEA75922F}" presName="root" presStyleCnt="0">
        <dgm:presLayoutVars>
          <dgm:dir/>
          <dgm:resizeHandles val="exact"/>
        </dgm:presLayoutVars>
      </dgm:prSet>
      <dgm:spPr/>
    </dgm:pt>
    <dgm:pt modelId="{9F334EBA-2769-4837-8A55-C34BCD5F53C4}" type="pres">
      <dgm:prSet presAssocID="{1D46AC72-2A1A-4A61-B3A0-2430EC965380}" presName="compNode" presStyleCnt="0"/>
      <dgm:spPr/>
    </dgm:pt>
    <dgm:pt modelId="{A12103B3-C419-4526-BE33-BD33D78FD238}" type="pres">
      <dgm:prSet presAssocID="{1D46AC72-2A1A-4A61-B3A0-2430EC96538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BFC129B6-6050-4678-B88A-14557E4547AC}" type="pres">
      <dgm:prSet presAssocID="{1D46AC72-2A1A-4A61-B3A0-2430EC965380}" presName="spaceRect" presStyleCnt="0"/>
      <dgm:spPr/>
    </dgm:pt>
    <dgm:pt modelId="{0C2F7DAA-AED1-4D08-99E9-7C87DEFC2CD7}" type="pres">
      <dgm:prSet presAssocID="{1D46AC72-2A1A-4A61-B3A0-2430EC965380}" presName="textRect" presStyleLbl="revTx" presStyleIdx="0" presStyleCnt="4">
        <dgm:presLayoutVars>
          <dgm:chMax val="1"/>
          <dgm:chPref val="1"/>
        </dgm:presLayoutVars>
      </dgm:prSet>
      <dgm:spPr/>
    </dgm:pt>
    <dgm:pt modelId="{393E35F7-B741-4518-8D1E-72C9D14D54B5}" type="pres">
      <dgm:prSet presAssocID="{6F69B547-C416-4CEF-9FD9-C6B20EDB41C0}" presName="sibTrans" presStyleCnt="0"/>
      <dgm:spPr/>
    </dgm:pt>
    <dgm:pt modelId="{D66A978C-6B41-4593-AB78-7A64C3EFF5D0}" type="pres">
      <dgm:prSet presAssocID="{9D7BB5C9-376B-43B3-8132-E7954949D1E6}" presName="compNode" presStyleCnt="0"/>
      <dgm:spPr/>
    </dgm:pt>
    <dgm:pt modelId="{90C6AE36-AF8E-4BB7-8D95-6776FBC341CA}" type="pres">
      <dgm:prSet presAssocID="{9D7BB5C9-376B-43B3-8132-E7954949D1E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176F0DAE-074A-40A6-B4EC-0061C47F8489}" type="pres">
      <dgm:prSet presAssocID="{9D7BB5C9-376B-43B3-8132-E7954949D1E6}" presName="spaceRect" presStyleCnt="0"/>
      <dgm:spPr/>
    </dgm:pt>
    <dgm:pt modelId="{7E939946-51CF-45FA-A0CC-C7024268D881}" type="pres">
      <dgm:prSet presAssocID="{9D7BB5C9-376B-43B3-8132-E7954949D1E6}" presName="textRect" presStyleLbl="revTx" presStyleIdx="1" presStyleCnt="4">
        <dgm:presLayoutVars>
          <dgm:chMax val="1"/>
          <dgm:chPref val="1"/>
        </dgm:presLayoutVars>
      </dgm:prSet>
      <dgm:spPr/>
    </dgm:pt>
    <dgm:pt modelId="{3C4E54E5-E9EA-48EB-B724-AE41C21889C1}" type="pres">
      <dgm:prSet presAssocID="{0887B9FE-9DFE-430C-97C9-4617833EFE6A}" presName="sibTrans" presStyleCnt="0"/>
      <dgm:spPr/>
    </dgm:pt>
    <dgm:pt modelId="{38EB0E86-0D0A-4EB3-9A91-EE0579685B64}" type="pres">
      <dgm:prSet presAssocID="{03E1CA1B-DEFC-4A5C-BB1D-A939EDE14F33}" presName="compNode" presStyleCnt="0"/>
      <dgm:spPr/>
    </dgm:pt>
    <dgm:pt modelId="{0C0DF6DD-EF80-41CE-B91A-15F96901266D}" type="pres">
      <dgm:prSet presAssocID="{03E1CA1B-DEFC-4A5C-BB1D-A939EDE14F3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ração"/>
        </a:ext>
      </dgm:extLst>
    </dgm:pt>
    <dgm:pt modelId="{E657F9EB-10F5-446B-BF2D-FC97DF2F19A3}" type="pres">
      <dgm:prSet presAssocID="{03E1CA1B-DEFC-4A5C-BB1D-A939EDE14F33}" presName="spaceRect" presStyleCnt="0"/>
      <dgm:spPr/>
    </dgm:pt>
    <dgm:pt modelId="{0F50A918-2EFF-44B2-85B7-4F816FF9DA45}" type="pres">
      <dgm:prSet presAssocID="{03E1CA1B-DEFC-4A5C-BB1D-A939EDE14F33}" presName="textRect" presStyleLbl="revTx" presStyleIdx="2" presStyleCnt="4">
        <dgm:presLayoutVars>
          <dgm:chMax val="1"/>
          <dgm:chPref val="1"/>
        </dgm:presLayoutVars>
      </dgm:prSet>
      <dgm:spPr/>
    </dgm:pt>
    <dgm:pt modelId="{DCAC6361-37F5-4D4C-B2F8-C2261D7C2106}" type="pres">
      <dgm:prSet presAssocID="{8F057DC3-531D-4BE6-B034-E30CD90F3F18}" presName="sibTrans" presStyleCnt="0"/>
      <dgm:spPr/>
    </dgm:pt>
    <dgm:pt modelId="{D22390F2-A180-4381-B6F9-6CCF8E89743D}" type="pres">
      <dgm:prSet presAssocID="{A9DC4A1B-4A1C-4BBA-9A4D-34808131D47C}" presName="compNode" presStyleCnt="0"/>
      <dgm:spPr/>
    </dgm:pt>
    <dgm:pt modelId="{E0741054-D11C-4BDA-9006-9B98C99C0836}" type="pres">
      <dgm:prSet presAssocID="{A9DC4A1B-4A1C-4BBA-9A4D-34808131D47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vros"/>
        </a:ext>
      </dgm:extLst>
    </dgm:pt>
    <dgm:pt modelId="{47630788-396A-441B-96F3-A80C9CABA65D}" type="pres">
      <dgm:prSet presAssocID="{A9DC4A1B-4A1C-4BBA-9A4D-34808131D47C}" presName="spaceRect" presStyleCnt="0"/>
      <dgm:spPr/>
    </dgm:pt>
    <dgm:pt modelId="{1E519001-8AD1-4C2B-AB53-59FCA8EA67D7}" type="pres">
      <dgm:prSet presAssocID="{A9DC4A1B-4A1C-4BBA-9A4D-34808131D47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53DA619-D46A-43DE-8B1D-31706623D8A6}" type="presOf" srcId="{3471BC2E-7C1D-4B2F-AF17-C71CEA75922F}" destId="{3E326CA4-2FCE-489B-B9F6-0F7D2FEAE68F}" srcOrd="0" destOrd="0" presId="urn:microsoft.com/office/officeart/2018/2/layout/IconLabelList"/>
    <dgm:cxn modelId="{15709D1F-0AEA-4861-9BE5-96CCD9859573}" srcId="{3471BC2E-7C1D-4B2F-AF17-C71CEA75922F}" destId="{A9DC4A1B-4A1C-4BBA-9A4D-34808131D47C}" srcOrd="3" destOrd="0" parTransId="{35D447AC-0B68-47BA-A009-F50B05505368}" sibTransId="{8FCDFCF3-133F-47E3-A157-0E94F0CCCE78}"/>
    <dgm:cxn modelId="{72DCC36B-153E-442F-8DA1-90E350B5EBAD}" srcId="{3471BC2E-7C1D-4B2F-AF17-C71CEA75922F}" destId="{03E1CA1B-DEFC-4A5C-BB1D-A939EDE14F33}" srcOrd="2" destOrd="0" parTransId="{3E9404A9-DC84-44E3-AEC0-C451AEE10DB3}" sibTransId="{8F057DC3-531D-4BE6-B034-E30CD90F3F18}"/>
    <dgm:cxn modelId="{3F65EA54-FEB1-4F97-90AD-9BF27C65021F}" type="presOf" srcId="{9D7BB5C9-376B-43B3-8132-E7954949D1E6}" destId="{7E939946-51CF-45FA-A0CC-C7024268D881}" srcOrd="0" destOrd="0" presId="urn:microsoft.com/office/officeart/2018/2/layout/IconLabelList"/>
    <dgm:cxn modelId="{3EAC2655-8407-4FB1-8982-3EC26CC72B18}" type="presOf" srcId="{A9DC4A1B-4A1C-4BBA-9A4D-34808131D47C}" destId="{1E519001-8AD1-4C2B-AB53-59FCA8EA67D7}" srcOrd="0" destOrd="0" presId="urn:microsoft.com/office/officeart/2018/2/layout/IconLabelList"/>
    <dgm:cxn modelId="{534556B7-C103-4CDF-BA82-8E98D6C503B1}" type="presOf" srcId="{1D46AC72-2A1A-4A61-B3A0-2430EC965380}" destId="{0C2F7DAA-AED1-4D08-99E9-7C87DEFC2CD7}" srcOrd="0" destOrd="0" presId="urn:microsoft.com/office/officeart/2018/2/layout/IconLabelList"/>
    <dgm:cxn modelId="{D834E6BB-76BB-4D66-97A4-2E8DF7C021F1}" type="presOf" srcId="{03E1CA1B-DEFC-4A5C-BB1D-A939EDE14F33}" destId="{0F50A918-2EFF-44B2-85B7-4F816FF9DA45}" srcOrd="0" destOrd="0" presId="urn:microsoft.com/office/officeart/2018/2/layout/IconLabelList"/>
    <dgm:cxn modelId="{7C9AD8D1-4924-45F3-844D-0503A63C6DEB}" srcId="{3471BC2E-7C1D-4B2F-AF17-C71CEA75922F}" destId="{9D7BB5C9-376B-43B3-8132-E7954949D1E6}" srcOrd="1" destOrd="0" parTransId="{747B354E-4925-407D-9252-5C0533B9D8B0}" sibTransId="{0887B9FE-9DFE-430C-97C9-4617833EFE6A}"/>
    <dgm:cxn modelId="{B34632EE-E2F9-43E2-A0AD-069F71873405}" srcId="{3471BC2E-7C1D-4B2F-AF17-C71CEA75922F}" destId="{1D46AC72-2A1A-4A61-B3A0-2430EC965380}" srcOrd="0" destOrd="0" parTransId="{945FF6EF-281D-498A-B616-5F27B37BEA8E}" sibTransId="{6F69B547-C416-4CEF-9FD9-C6B20EDB41C0}"/>
    <dgm:cxn modelId="{4BDBB3AB-3D28-424D-AD06-6750B74CE573}" type="presParOf" srcId="{3E326CA4-2FCE-489B-B9F6-0F7D2FEAE68F}" destId="{9F334EBA-2769-4837-8A55-C34BCD5F53C4}" srcOrd="0" destOrd="0" presId="urn:microsoft.com/office/officeart/2018/2/layout/IconLabelList"/>
    <dgm:cxn modelId="{C3AE5E3C-790A-448F-B73B-7A88D9CE67CB}" type="presParOf" srcId="{9F334EBA-2769-4837-8A55-C34BCD5F53C4}" destId="{A12103B3-C419-4526-BE33-BD33D78FD238}" srcOrd="0" destOrd="0" presId="urn:microsoft.com/office/officeart/2018/2/layout/IconLabelList"/>
    <dgm:cxn modelId="{18C36BF0-1601-48C6-932A-209993953821}" type="presParOf" srcId="{9F334EBA-2769-4837-8A55-C34BCD5F53C4}" destId="{BFC129B6-6050-4678-B88A-14557E4547AC}" srcOrd="1" destOrd="0" presId="urn:microsoft.com/office/officeart/2018/2/layout/IconLabelList"/>
    <dgm:cxn modelId="{04A23877-9CA1-4235-84FE-DA07AC6C9B8E}" type="presParOf" srcId="{9F334EBA-2769-4837-8A55-C34BCD5F53C4}" destId="{0C2F7DAA-AED1-4D08-99E9-7C87DEFC2CD7}" srcOrd="2" destOrd="0" presId="urn:microsoft.com/office/officeart/2018/2/layout/IconLabelList"/>
    <dgm:cxn modelId="{04D8C32C-8ABD-4203-8EFF-CA59EF0852D9}" type="presParOf" srcId="{3E326CA4-2FCE-489B-B9F6-0F7D2FEAE68F}" destId="{393E35F7-B741-4518-8D1E-72C9D14D54B5}" srcOrd="1" destOrd="0" presId="urn:microsoft.com/office/officeart/2018/2/layout/IconLabelList"/>
    <dgm:cxn modelId="{48A26C70-6273-4374-AAB6-93092BE613E1}" type="presParOf" srcId="{3E326CA4-2FCE-489B-B9F6-0F7D2FEAE68F}" destId="{D66A978C-6B41-4593-AB78-7A64C3EFF5D0}" srcOrd="2" destOrd="0" presId="urn:microsoft.com/office/officeart/2018/2/layout/IconLabelList"/>
    <dgm:cxn modelId="{116AE9AE-704B-47B7-B8BD-42DAFB6992F5}" type="presParOf" srcId="{D66A978C-6B41-4593-AB78-7A64C3EFF5D0}" destId="{90C6AE36-AF8E-4BB7-8D95-6776FBC341CA}" srcOrd="0" destOrd="0" presId="urn:microsoft.com/office/officeart/2018/2/layout/IconLabelList"/>
    <dgm:cxn modelId="{A70454F4-D25D-473E-B3CB-CBFF4511CB44}" type="presParOf" srcId="{D66A978C-6B41-4593-AB78-7A64C3EFF5D0}" destId="{176F0DAE-074A-40A6-B4EC-0061C47F8489}" srcOrd="1" destOrd="0" presId="urn:microsoft.com/office/officeart/2018/2/layout/IconLabelList"/>
    <dgm:cxn modelId="{FE1B1465-A7AA-4D08-A7DE-17B57194545E}" type="presParOf" srcId="{D66A978C-6B41-4593-AB78-7A64C3EFF5D0}" destId="{7E939946-51CF-45FA-A0CC-C7024268D881}" srcOrd="2" destOrd="0" presId="urn:microsoft.com/office/officeart/2018/2/layout/IconLabelList"/>
    <dgm:cxn modelId="{D03FF84A-339A-408E-B0B3-A4754F436367}" type="presParOf" srcId="{3E326CA4-2FCE-489B-B9F6-0F7D2FEAE68F}" destId="{3C4E54E5-E9EA-48EB-B724-AE41C21889C1}" srcOrd="3" destOrd="0" presId="urn:microsoft.com/office/officeart/2018/2/layout/IconLabelList"/>
    <dgm:cxn modelId="{871CBEB3-D0C5-4DB2-B981-EAF875D543FB}" type="presParOf" srcId="{3E326CA4-2FCE-489B-B9F6-0F7D2FEAE68F}" destId="{38EB0E86-0D0A-4EB3-9A91-EE0579685B64}" srcOrd="4" destOrd="0" presId="urn:microsoft.com/office/officeart/2018/2/layout/IconLabelList"/>
    <dgm:cxn modelId="{8A63BCEC-404C-44B3-AEB5-4070ACB79B44}" type="presParOf" srcId="{38EB0E86-0D0A-4EB3-9A91-EE0579685B64}" destId="{0C0DF6DD-EF80-41CE-B91A-15F96901266D}" srcOrd="0" destOrd="0" presId="urn:microsoft.com/office/officeart/2018/2/layout/IconLabelList"/>
    <dgm:cxn modelId="{50C96DAC-17E6-42F6-86DC-B849557DBB3E}" type="presParOf" srcId="{38EB0E86-0D0A-4EB3-9A91-EE0579685B64}" destId="{E657F9EB-10F5-446B-BF2D-FC97DF2F19A3}" srcOrd="1" destOrd="0" presId="urn:microsoft.com/office/officeart/2018/2/layout/IconLabelList"/>
    <dgm:cxn modelId="{54FDA877-3B21-40D0-B129-44A637A2F2A4}" type="presParOf" srcId="{38EB0E86-0D0A-4EB3-9A91-EE0579685B64}" destId="{0F50A918-2EFF-44B2-85B7-4F816FF9DA45}" srcOrd="2" destOrd="0" presId="urn:microsoft.com/office/officeart/2018/2/layout/IconLabelList"/>
    <dgm:cxn modelId="{C8661CCC-8B2E-40B8-8F29-B8ED4F649948}" type="presParOf" srcId="{3E326CA4-2FCE-489B-B9F6-0F7D2FEAE68F}" destId="{DCAC6361-37F5-4D4C-B2F8-C2261D7C2106}" srcOrd="5" destOrd="0" presId="urn:microsoft.com/office/officeart/2018/2/layout/IconLabelList"/>
    <dgm:cxn modelId="{FB5DB8E0-78D5-463C-A7F3-654D47927775}" type="presParOf" srcId="{3E326CA4-2FCE-489B-B9F6-0F7D2FEAE68F}" destId="{D22390F2-A180-4381-B6F9-6CCF8E89743D}" srcOrd="6" destOrd="0" presId="urn:microsoft.com/office/officeart/2018/2/layout/IconLabelList"/>
    <dgm:cxn modelId="{AB95258E-48F2-4915-A308-2B9B6A8A69F0}" type="presParOf" srcId="{D22390F2-A180-4381-B6F9-6CCF8E89743D}" destId="{E0741054-D11C-4BDA-9006-9B98C99C0836}" srcOrd="0" destOrd="0" presId="urn:microsoft.com/office/officeart/2018/2/layout/IconLabelList"/>
    <dgm:cxn modelId="{5C2DB2D5-A8E8-4237-936F-799C66FB2AAA}" type="presParOf" srcId="{D22390F2-A180-4381-B6F9-6CCF8E89743D}" destId="{47630788-396A-441B-96F3-A80C9CABA65D}" srcOrd="1" destOrd="0" presId="urn:microsoft.com/office/officeart/2018/2/layout/IconLabelList"/>
    <dgm:cxn modelId="{49A6C2CF-2C16-484E-ABEF-C9540833ABE9}" type="presParOf" srcId="{D22390F2-A180-4381-B6F9-6CCF8E89743D}" destId="{1E519001-8AD1-4C2B-AB53-59FCA8EA67D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7D9695-D5C6-4B78-8A4B-74664012F21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001CFF4-A9D9-4251-A8C5-CCFB6B0A32C4}">
      <dgm:prSet/>
      <dgm:spPr/>
      <dgm:t>
        <a:bodyPr/>
        <a:lstStyle/>
        <a:p>
          <a:r>
            <a:rPr lang="pt-BR" b="1"/>
            <a:t>Material </a:t>
          </a:r>
          <a:r>
            <a:rPr lang="pt-BR"/>
            <a:t>é aquilo de que uma coisa é feita; a </a:t>
          </a:r>
          <a:endParaRPr lang="en-US"/>
        </a:p>
      </dgm:t>
    </dgm:pt>
    <dgm:pt modelId="{EF56C255-16E1-4654-B95D-EE05CD9213B4}" type="parTrans" cxnId="{460E0F33-9C77-4365-B047-45EB5E256963}">
      <dgm:prSet/>
      <dgm:spPr/>
      <dgm:t>
        <a:bodyPr/>
        <a:lstStyle/>
        <a:p>
          <a:endParaRPr lang="en-US"/>
        </a:p>
      </dgm:t>
    </dgm:pt>
    <dgm:pt modelId="{EDDFC5E5-C535-4A32-B5FA-AC0CF561548B}" type="sibTrans" cxnId="{460E0F33-9C77-4365-B047-45EB5E256963}">
      <dgm:prSet/>
      <dgm:spPr/>
      <dgm:t>
        <a:bodyPr/>
        <a:lstStyle/>
        <a:p>
          <a:endParaRPr lang="en-US"/>
        </a:p>
      </dgm:t>
    </dgm:pt>
    <dgm:pt modelId="{CC68A667-4CEE-455E-B01A-99F783EF1676}">
      <dgm:prSet/>
      <dgm:spPr/>
      <dgm:t>
        <a:bodyPr/>
        <a:lstStyle/>
        <a:p>
          <a:r>
            <a:rPr lang="pt-BR" b="1"/>
            <a:t>Formal</a:t>
          </a:r>
          <a:r>
            <a:rPr lang="pt-BR"/>
            <a:t> é a forma ou essência;  </a:t>
          </a:r>
          <a:endParaRPr lang="en-US"/>
        </a:p>
      </dgm:t>
    </dgm:pt>
    <dgm:pt modelId="{68C4DCFA-8C76-422F-8921-B76B6AB1B655}" type="parTrans" cxnId="{2A6DA603-AE03-4CB6-9CE5-DD291AEE5703}">
      <dgm:prSet/>
      <dgm:spPr/>
      <dgm:t>
        <a:bodyPr/>
        <a:lstStyle/>
        <a:p>
          <a:endParaRPr lang="en-US"/>
        </a:p>
      </dgm:t>
    </dgm:pt>
    <dgm:pt modelId="{A47528CE-7C9F-4FAB-86EB-FE922C0DB654}" type="sibTrans" cxnId="{2A6DA603-AE03-4CB6-9CE5-DD291AEE5703}">
      <dgm:prSet/>
      <dgm:spPr/>
      <dgm:t>
        <a:bodyPr/>
        <a:lstStyle/>
        <a:p>
          <a:endParaRPr lang="en-US"/>
        </a:p>
      </dgm:t>
    </dgm:pt>
    <dgm:pt modelId="{690FBDCB-BE8E-46E8-A240-950CD6AA9785}">
      <dgm:prSet/>
      <dgm:spPr/>
      <dgm:t>
        <a:bodyPr/>
        <a:lstStyle/>
        <a:p>
          <a:r>
            <a:rPr lang="pt-BR" b="1"/>
            <a:t>Eficiente</a:t>
          </a:r>
          <a:r>
            <a:rPr lang="pt-BR"/>
            <a:t> é aquilo que produz a mudança; </a:t>
          </a:r>
          <a:endParaRPr lang="en-US"/>
        </a:p>
      </dgm:t>
    </dgm:pt>
    <dgm:pt modelId="{4A92ACA7-F090-46BF-A409-CA3BAC47902C}" type="parTrans" cxnId="{78CF65CE-9B56-45C6-9499-D1B7B217D77A}">
      <dgm:prSet/>
      <dgm:spPr/>
      <dgm:t>
        <a:bodyPr/>
        <a:lstStyle/>
        <a:p>
          <a:endParaRPr lang="en-US"/>
        </a:p>
      </dgm:t>
    </dgm:pt>
    <dgm:pt modelId="{E99D3ECD-538B-41B0-82F3-5B9106ACEFAC}" type="sibTrans" cxnId="{78CF65CE-9B56-45C6-9499-D1B7B217D77A}">
      <dgm:prSet/>
      <dgm:spPr/>
      <dgm:t>
        <a:bodyPr/>
        <a:lstStyle/>
        <a:p>
          <a:endParaRPr lang="en-US"/>
        </a:p>
      </dgm:t>
    </dgm:pt>
    <dgm:pt modelId="{F612BE14-7739-4AD6-A0F3-6D78A4676360}">
      <dgm:prSet/>
      <dgm:spPr/>
      <dgm:t>
        <a:bodyPr/>
        <a:lstStyle/>
        <a:p>
          <a:r>
            <a:rPr lang="pt-BR" b="1"/>
            <a:t>Final</a:t>
          </a:r>
          <a:r>
            <a:rPr lang="pt-BR"/>
            <a:t> é o propósito ou fim para o qual uma coisa existe.</a:t>
          </a:r>
          <a:endParaRPr lang="en-US"/>
        </a:p>
      </dgm:t>
    </dgm:pt>
    <dgm:pt modelId="{64A3355E-6EC9-440F-98E6-07DF511D91D2}" type="parTrans" cxnId="{BC609162-69EE-40C7-A019-D79736F9BBC3}">
      <dgm:prSet/>
      <dgm:spPr/>
      <dgm:t>
        <a:bodyPr/>
        <a:lstStyle/>
        <a:p>
          <a:endParaRPr lang="en-US"/>
        </a:p>
      </dgm:t>
    </dgm:pt>
    <dgm:pt modelId="{0D8866A7-EE7B-4D6F-B72E-A286AA364A05}" type="sibTrans" cxnId="{BC609162-69EE-40C7-A019-D79736F9BBC3}">
      <dgm:prSet/>
      <dgm:spPr/>
      <dgm:t>
        <a:bodyPr/>
        <a:lstStyle/>
        <a:p>
          <a:endParaRPr lang="en-US"/>
        </a:p>
      </dgm:t>
    </dgm:pt>
    <dgm:pt modelId="{697A0F64-8778-465C-A19C-78AF37ADC065}" type="pres">
      <dgm:prSet presAssocID="{757D9695-D5C6-4B78-8A4B-74664012F219}" presName="outerComposite" presStyleCnt="0">
        <dgm:presLayoutVars>
          <dgm:chMax val="5"/>
          <dgm:dir/>
          <dgm:resizeHandles val="exact"/>
        </dgm:presLayoutVars>
      </dgm:prSet>
      <dgm:spPr/>
    </dgm:pt>
    <dgm:pt modelId="{AA8268A1-1AC1-4C01-9E0E-F0E50101F83F}" type="pres">
      <dgm:prSet presAssocID="{757D9695-D5C6-4B78-8A4B-74664012F219}" presName="dummyMaxCanvas" presStyleCnt="0">
        <dgm:presLayoutVars/>
      </dgm:prSet>
      <dgm:spPr/>
    </dgm:pt>
    <dgm:pt modelId="{A3B6590D-868A-43E1-AF8B-527EF1E1A23E}" type="pres">
      <dgm:prSet presAssocID="{757D9695-D5C6-4B78-8A4B-74664012F219}" presName="FourNodes_1" presStyleLbl="node1" presStyleIdx="0" presStyleCnt="4">
        <dgm:presLayoutVars>
          <dgm:bulletEnabled val="1"/>
        </dgm:presLayoutVars>
      </dgm:prSet>
      <dgm:spPr/>
    </dgm:pt>
    <dgm:pt modelId="{A3AD93A2-B042-4B80-B1D8-DA297B4E9724}" type="pres">
      <dgm:prSet presAssocID="{757D9695-D5C6-4B78-8A4B-74664012F219}" presName="FourNodes_2" presStyleLbl="node1" presStyleIdx="1" presStyleCnt="4">
        <dgm:presLayoutVars>
          <dgm:bulletEnabled val="1"/>
        </dgm:presLayoutVars>
      </dgm:prSet>
      <dgm:spPr/>
    </dgm:pt>
    <dgm:pt modelId="{E6FC3FF9-EA46-4969-953C-64DAAF68DE4D}" type="pres">
      <dgm:prSet presAssocID="{757D9695-D5C6-4B78-8A4B-74664012F219}" presName="FourNodes_3" presStyleLbl="node1" presStyleIdx="2" presStyleCnt="4">
        <dgm:presLayoutVars>
          <dgm:bulletEnabled val="1"/>
        </dgm:presLayoutVars>
      </dgm:prSet>
      <dgm:spPr/>
    </dgm:pt>
    <dgm:pt modelId="{3D22DF1E-636D-4FDC-BD93-901564A71BB2}" type="pres">
      <dgm:prSet presAssocID="{757D9695-D5C6-4B78-8A4B-74664012F219}" presName="FourNodes_4" presStyleLbl="node1" presStyleIdx="3" presStyleCnt="4">
        <dgm:presLayoutVars>
          <dgm:bulletEnabled val="1"/>
        </dgm:presLayoutVars>
      </dgm:prSet>
      <dgm:spPr/>
    </dgm:pt>
    <dgm:pt modelId="{4AAF349B-A69E-49E4-BAB7-928C44AEE046}" type="pres">
      <dgm:prSet presAssocID="{757D9695-D5C6-4B78-8A4B-74664012F219}" presName="FourConn_1-2" presStyleLbl="fgAccFollowNode1" presStyleIdx="0" presStyleCnt="3">
        <dgm:presLayoutVars>
          <dgm:bulletEnabled val="1"/>
        </dgm:presLayoutVars>
      </dgm:prSet>
      <dgm:spPr/>
    </dgm:pt>
    <dgm:pt modelId="{CA90B853-5E6E-4026-BBCE-32085AAB4B09}" type="pres">
      <dgm:prSet presAssocID="{757D9695-D5C6-4B78-8A4B-74664012F219}" presName="FourConn_2-3" presStyleLbl="fgAccFollowNode1" presStyleIdx="1" presStyleCnt="3">
        <dgm:presLayoutVars>
          <dgm:bulletEnabled val="1"/>
        </dgm:presLayoutVars>
      </dgm:prSet>
      <dgm:spPr/>
    </dgm:pt>
    <dgm:pt modelId="{8EE734E5-197C-431A-9C26-6CE543FD9104}" type="pres">
      <dgm:prSet presAssocID="{757D9695-D5C6-4B78-8A4B-74664012F219}" presName="FourConn_3-4" presStyleLbl="fgAccFollowNode1" presStyleIdx="2" presStyleCnt="3">
        <dgm:presLayoutVars>
          <dgm:bulletEnabled val="1"/>
        </dgm:presLayoutVars>
      </dgm:prSet>
      <dgm:spPr/>
    </dgm:pt>
    <dgm:pt modelId="{19C729EF-63C0-49C2-A2A8-16E118D9A0D1}" type="pres">
      <dgm:prSet presAssocID="{757D9695-D5C6-4B78-8A4B-74664012F219}" presName="FourNodes_1_text" presStyleLbl="node1" presStyleIdx="3" presStyleCnt="4">
        <dgm:presLayoutVars>
          <dgm:bulletEnabled val="1"/>
        </dgm:presLayoutVars>
      </dgm:prSet>
      <dgm:spPr/>
    </dgm:pt>
    <dgm:pt modelId="{0A529B0A-7414-4C17-88A3-8B9E28148900}" type="pres">
      <dgm:prSet presAssocID="{757D9695-D5C6-4B78-8A4B-74664012F219}" presName="FourNodes_2_text" presStyleLbl="node1" presStyleIdx="3" presStyleCnt="4">
        <dgm:presLayoutVars>
          <dgm:bulletEnabled val="1"/>
        </dgm:presLayoutVars>
      </dgm:prSet>
      <dgm:spPr/>
    </dgm:pt>
    <dgm:pt modelId="{DB883399-1189-491B-8D2D-90F2C2D82F59}" type="pres">
      <dgm:prSet presAssocID="{757D9695-D5C6-4B78-8A4B-74664012F219}" presName="FourNodes_3_text" presStyleLbl="node1" presStyleIdx="3" presStyleCnt="4">
        <dgm:presLayoutVars>
          <dgm:bulletEnabled val="1"/>
        </dgm:presLayoutVars>
      </dgm:prSet>
      <dgm:spPr/>
    </dgm:pt>
    <dgm:pt modelId="{82C6B02B-5525-4288-958B-C7E4E36D0494}" type="pres">
      <dgm:prSet presAssocID="{757D9695-D5C6-4B78-8A4B-74664012F21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A6DA603-AE03-4CB6-9CE5-DD291AEE5703}" srcId="{757D9695-D5C6-4B78-8A4B-74664012F219}" destId="{CC68A667-4CEE-455E-B01A-99F783EF1676}" srcOrd="1" destOrd="0" parTransId="{68C4DCFA-8C76-422F-8921-B76B6AB1B655}" sibTransId="{A47528CE-7C9F-4FAB-86EB-FE922C0DB654}"/>
    <dgm:cxn modelId="{460E0F33-9C77-4365-B047-45EB5E256963}" srcId="{757D9695-D5C6-4B78-8A4B-74664012F219}" destId="{B001CFF4-A9D9-4251-A8C5-CCFB6B0A32C4}" srcOrd="0" destOrd="0" parTransId="{EF56C255-16E1-4654-B95D-EE05CD9213B4}" sibTransId="{EDDFC5E5-C535-4A32-B5FA-AC0CF561548B}"/>
    <dgm:cxn modelId="{0A64AB38-A426-40F6-BED9-762477E6F22F}" type="presOf" srcId="{EDDFC5E5-C535-4A32-B5FA-AC0CF561548B}" destId="{4AAF349B-A69E-49E4-BAB7-928C44AEE046}" srcOrd="0" destOrd="0" presId="urn:microsoft.com/office/officeart/2005/8/layout/vProcess5"/>
    <dgm:cxn modelId="{BC609162-69EE-40C7-A019-D79736F9BBC3}" srcId="{757D9695-D5C6-4B78-8A4B-74664012F219}" destId="{F612BE14-7739-4AD6-A0F3-6D78A4676360}" srcOrd="3" destOrd="0" parTransId="{64A3355E-6EC9-440F-98E6-07DF511D91D2}" sibTransId="{0D8866A7-EE7B-4D6F-B72E-A286AA364A05}"/>
    <dgm:cxn modelId="{C4E9E366-5B90-4669-BD9C-FF0E3C50855A}" type="presOf" srcId="{690FBDCB-BE8E-46E8-A240-950CD6AA9785}" destId="{E6FC3FF9-EA46-4969-953C-64DAAF68DE4D}" srcOrd="0" destOrd="0" presId="urn:microsoft.com/office/officeart/2005/8/layout/vProcess5"/>
    <dgm:cxn modelId="{6530746A-BE9D-40E6-B3C9-A9F039E787FD}" type="presOf" srcId="{CC68A667-4CEE-455E-B01A-99F783EF1676}" destId="{0A529B0A-7414-4C17-88A3-8B9E28148900}" srcOrd="1" destOrd="0" presId="urn:microsoft.com/office/officeart/2005/8/layout/vProcess5"/>
    <dgm:cxn modelId="{5CACC650-7968-4065-ADEE-945F2904B388}" type="presOf" srcId="{F612BE14-7739-4AD6-A0F3-6D78A4676360}" destId="{82C6B02B-5525-4288-958B-C7E4E36D0494}" srcOrd="1" destOrd="0" presId="urn:microsoft.com/office/officeart/2005/8/layout/vProcess5"/>
    <dgm:cxn modelId="{6247C553-F6C5-4A76-B356-10FD634D3916}" type="presOf" srcId="{A47528CE-7C9F-4FAB-86EB-FE922C0DB654}" destId="{CA90B853-5E6E-4026-BBCE-32085AAB4B09}" srcOrd="0" destOrd="0" presId="urn:microsoft.com/office/officeart/2005/8/layout/vProcess5"/>
    <dgm:cxn modelId="{4F0DFC7A-01DF-4AA9-9F48-28AD7E0C774C}" type="presOf" srcId="{757D9695-D5C6-4B78-8A4B-74664012F219}" destId="{697A0F64-8778-465C-A19C-78AF37ADC065}" srcOrd="0" destOrd="0" presId="urn:microsoft.com/office/officeart/2005/8/layout/vProcess5"/>
    <dgm:cxn modelId="{93253380-2F43-48ED-A60D-B1165989F0A9}" type="presOf" srcId="{E99D3ECD-538B-41B0-82F3-5B9106ACEFAC}" destId="{8EE734E5-197C-431A-9C26-6CE543FD9104}" srcOrd="0" destOrd="0" presId="urn:microsoft.com/office/officeart/2005/8/layout/vProcess5"/>
    <dgm:cxn modelId="{009AB78E-F805-4780-AB0D-936632331578}" type="presOf" srcId="{B001CFF4-A9D9-4251-A8C5-CCFB6B0A32C4}" destId="{19C729EF-63C0-49C2-A2A8-16E118D9A0D1}" srcOrd="1" destOrd="0" presId="urn:microsoft.com/office/officeart/2005/8/layout/vProcess5"/>
    <dgm:cxn modelId="{2EB67A91-1CAF-494F-9D6C-070E57B66916}" type="presOf" srcId="{B001CFF4-A9D9-4251-A8C5-CCFB6B0A32C4}" destId="{A3B6590D-868A-43E1-AF8B-527EF1E1A23E}" srcOrd="0" destOrd="0" presId="urn:microsoft.com/office/officeart/2005/8/layout/vProcess5"/>
    <dgm:cxn modelId="{78CF65CE-9B56-45C6-9499-D1B7B217D77A}" srcId="{757D9695-D5C6-4B78-8A4B-74664012F219}" destId="{690FBDCB-BE8E-46E8-A240-950CD6AA9785}" srcOrd="2" destOrd="0" parTransId="{4A92ACA7-F090-46BF-A409-CA3BAC47902C}" sibTransId="{E99D3ECD-538B-41B0-82F3-5B9106ACEFAC}"/>
    <dgm:cxn modelId="{521812DF-7421-4931-BF9A-E87C53776912}" type="presOf" srcId="{690FBDCB-BE8E-46E8-A240-950CD6AA9785}" destId="{DB883399-1189-491B-8D2D-90F2C2D82F59}" srcOrd="1" destOrd="0" presId="urn:microsoft.com/office/officeart/2005/8/layout/vProcess5"/>
    <dgm:cxn modelId="{DB3AD1E8-BC50-491E-93DF-84354E6862DB}" type="presOf" srcId="{F612BE14-7739-4AD6-A0F3-6D78A4676360}" destId="{3D22DF1E-636D-4FDC-BD93-901564A71BB2}" srcOrd="0" destOrd="0" presId="urn:microsoft.com/office/officeart/2005/8/layout/vProcess5"/>
    <dgm:cxn modelId="{CC2240ED-79B2-43F9-B8BE-15F27DD94482}" type="presOf" srcId="{CC68A667-4CEE-455E-B01A-99F783EF1676}" destId="{A3AD93A2-B042-4B80-B1D8-DA297B4E9724}" srcOrd="0" destOrd="0" presId="urn:microsoft.com/office/officeart/2005/8/layout/vProcess5"/>
    <dgm:cxn modelId="{00B01AB4-B4AF-4C5C-8753-012A7B28C517}" type="presParOf" srcId="{697A0F64-8778-465C-A19C-78AF37ADC065}" destId="{AA8268A1-1AC1-4C01-9E0E-F0E50101F83F}" srcOrd="0" destOrd="0" presId="urn:microsoft.com/office/officeart/2005/8/layout/vProcess5"/>
    <dgm:cxn modelId="{B4B4665B-F555-4C73-9D45-2F8AE15C8023}" type="presParOf" srcId="{697A0F64-8778-465C-A19C-78AF37ADC065}" destId="{A3B6590D-868A-43E1-AF8B-527EF1E1A23E}" srcOrd="1" destOrd="0" presId="urn:microsoft.com/office/officeart/2005/8/layout/vProcess5"/>
    <dgm:cxn modelId="{0B1B23E0-FA54-4464-8209-85BD2196CD6E}" type="presParOf" srcId="{697A0F64-8778-465C-A19C-78AF37ADC065}" destId="{A3AD93A2-B042-4B80-B1D8-DA297B4E9724}" srcOrd="2" destOrd="0" presId="urn:microsoft.com/office/officeart/2005/8/layout/vProcess5"/>
    <dgm:cxn modelId="{315AB497-7655-4067-801B-11D246CFFC49}" type="presParOf" srcId="{697A0F64-8778-465C-A19C-78AF37ADC065}" destId="{E6FC3FF9-EA46-4969-953C-64DAAF68DE4D}" srcOrd="3" destOrd="0" presId="urn:microsoft.com/office/officeart/2005/8/layout/vProcess5"/>
    <dgm:cxn modelId="{7CF8BC2F-4441-42A1-A7CC-E0B12CE89886}" type="presParOf" srcId="{697A0F64-8778-465C-A19C-78AF37ADC065}" destId="{3D22DF1E-636D-4FDC-BD93-901564A71BB2}" srcOrd="4" destOrd="0" presId="urn:microsoft.com/office/officeart/2005/8/layout/vProcess5"/>
    <dgm:cxn modelId="{0E015DE4-FEA5-41D1-83D4-A4E80E093280}" type="presParOf" srcId="{697A0F64-8778-465C-A19C-78AF37ADC065}" destId="{4AAF349B-A69E-49E4-BAB7-928C44AEE046}" srcOrd="5" destOrd="0" presId="urn:microsoft.com/office/officeart/2005/8/layout/vProcess5"/>
    <dgm:cxn modelId="{C72C2184-9058-47A0-89B1-327B32DE279A}" type="presParOf" srcId="{697A0F64-8778-465C-A19C-78AF37ADC065}" destId="{CA90B853-5E6E-4026-BBCE-32085AAB4B09}" srcOrd="6" destOrd="0" presId="urn:microsoft.com/office/officeart/2005/8/layout/vProcess5"/>
    <dgm:cxn modelId="{B2E70211-4B13-4BBD-890F-98B936A091A4}" type="presParOf" srcId="{697A0F64-8778-465C-A19C-78AF37ADC065}" destId="{8EE734E5-197C-431A-9C26-6CE543FD9104}" srcOrd="7" destOrd="0" presId="urn:microsoft.com/office/officeart/2005/8/layout/vProcess5"/>
    <dgm:cxn modelId="{7FCBA67D-1588-43A9-80BD-397C7FCBC028}" type="presParOf" srcId="{697A0F64-8778-465C-A19C-78AF37ADC065}" destId="{19C729EF-63C0-49C2-A2A8-16E118D9A0D1}" srcOrd="8" destOrd="0" presId="urn:microsoft.com/office/officeart/2005/8/layout/vProcess5"/>
    <dgm:cxn modelId="{D995EBCB-423B-448F-B0B8-7C52E8C08BFE}" type="presParOf" srcId="{697A0F64-8778-465C-A19C-78AF37ADC065}" destId="{0A529B0A-7414-4C17-88A3-8B9E28148900}" srcOrd="9" destOrd="0" presId="urn:microsoft.com/office/officeart/2005/8/layout/vProcess5"/>
    <dgm:cxn modelId="{0968D3AA-A5C7-4F5F-9449-59F4B17E0B48}" type="presParOf" srcId="{697A0F64-8778-465C-A19C-78AF37ADC065}" destId="{DB883399-1189-491B-8D2D-90F2C2D82F59}" srcOrd="10" destOrd="0" presId="urn:microsoft.com/office/officeart/2005/8/layout/vProcess5"/>
    <dgm:cxn modelId="{411E6471-BD44-4C5E-BA12-D4247C9FCD8A}" type="presParOf" srcId="{697A0F64-8778-465C-A19C-78AF37ADC065}" destId="{82C6B02B-5525-4288-958B-C7E4E36D049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1E5F854-F762-46C1-9915-5E87504C35A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C9734A5-24C0-4009-8E6C-8C5A4A08ACD4}">
      <dgm:prSet/>
      <dgm:spPr/>
      <dgm:t>
        <a:bodyPr/>
        <a:lstStyle/>
        <a:p>
          <a:r>
            <a:rPr lang="pt-BR" b="1"/>
            <a:t>Sobre a vida e a felicidade:</a:t>
          </a:r>
          <a:r>
            <a:rPr lang="pt-BR"/>
            <a:t> </a:t>
          </a:r>
          <a:endParaRPr lang="en-US"/>
        </a:p>
      </dgm:t>
    </dgm:pt>
    <dgm:pt modelId="{948CD767-FE2F-43C6-B29E-F05D780ADE4D}" type="parTrans" cxnId="{06954103-ECC6-4FC1-82A2-9FCABF0A6BBD}">
      <dgm:prSet/>
      <dgm:spPr/>
      <dgm:t>
        <a:bodyPr/>
        <a:lstStyle/>
        <a:p>
          <a:endParaRPr lang="en-US"/>
        </a:p>
      </dgm:t>
    </dgm:pt>
    <dgm:pt modelId="{DC80CDE6-3C6F-42CD-B2BA-6EAD82CCA4E5}" type="sibTrans" cxnId="{06954103-ECC6-4FC1-82A2-9FCABF0A6BBD}">
      <dgm:prSet/>
      <dgm:spPr/>
      <dgm:t>
        <a:bodyPr/>
        <a:lstStyle/>
        <a:p>
          <a:endParaRPr lang="en-US"/>
        </a:p>
      </dgm:t>
    </dgm:pt>
    <dgm:pt modelId="{BAA4DEBE-B171-4EEE-8731-6BD97803F4A8}">
      <dgm:prSet/>
      <dgm:spPr/>
      <dgm:t>
        <a:bodyPr/>
        <a:lstStyle/>
        <a:p>
          <a:r>
            <a:rPr lang="pt-BR" dirty="0"/>
            <a:t>"O prazer no trabalho aperfeiçoa a obra."</a:t>
          </a:r>
          <a:endParaRPr lang="en-US" dirty="0"/>
        </a:p>
      </dgm:t>
    </dgm:pt>
    <dgm:pt modelId="{D6564F20-BA01-46D0-A3C0-F65C31328552}" type="parTrans" cxnId="{650C91A1-DB5A-4217-8D90-2CD75D0FD2B3}">
      <dgm:prSet/>
      <dgm:spPr/>
      <dgm:t>
        <a:bodyPr/>
        <a:lstStyle/>
        <a:p>
          <a:endParaRPr lang="en-US"/>
        </a:p>
      </dgm:t>
    </dgm:pt>
    <dgm:pt modelId="{89627A9E-BEDA-4595-98A5-A5EBBB62EDBD}" type="sibTrans" cxnId="{650C91A1-DB5A-4217-8D90-2CD75D0FD2B3}">
      <dgm:prSet/>
      <dgm:spPr/>
      <dgm:t>
        <a:bodyPr/>
        <a:lstStyle/>
        <a:p>
          <a:endParaRPr lang="en-US"/>
        </a:p>
      </dgm:t>
    </dgm:pt>
    <dgm:pt modelId="{869E11A2-4958-4DA5-88A7-96D693A684F5}">
      <dgm:prSet/>
      <dgm:spPr/>
      <dgm:t>
        <a:bodyPr/>
        <a:lstStyle/>
        <a:p>
          <a:r>
            <a:rPr lang="pt-BR" dirty="0"/>
            <a:t>"A virtude é uma disposição adquirida, que consiste numa mediania em relação a nós, determinada pela razão e como a determinaria o homem prudente."</a:t>
          </a:r>
          <a:endParaRPr lang="en-US" dirty="0"/>
        </a:p>
      </dgm:t>
    </dgm:pt>
    <dgm:pt modelId="{8766998A-1ECE-468C-BA9E-D85511B5CBCD}" type="parTrans" cxnId="{F42182F7-4932-4794-ADC5-D6DDA8BF8438}">
      <dgm:prSet/>
      <dgm:spPr/>
      <dgm:t>
        <a:bodyPr/>
        <a:lstStyle/>
        <a:p>
          <a:endParaRPr lang="en-US"/>
        </a:p>
      </dgm:t>
    </dgm:pt>
    <dgm:pt modelId="{C31E33CB-8B9E-4FEB-908C-2ACDDC2457A9}" type="sibTrans" cxnId="{F42182F7-4932-4794-ADC5-D6DDA8BF8438}">
      <dgm:prSet/>
      <dgm:spPr/>
      <dgm:t>
        <a:bodyPr/>
        <a:lstStyle/>
        <a:p>
          <a:endParaRPr lang="en-US"/>
        </a:p>
      </dgm:t>
    </dgm:pt>
    <dgm:pt modelId="{140B082D-A4C8-4AEB-BD61-10297D2CEECF}" type="pres">
      <dgm:prSet presAssocID="{C1E5F854-F762-46C1-9915-5E87504C35A4}" presName="root" presStyleCnt="0">
        <dgm:presLayoutVars>
          <dgm:dir/>
          <dgm:resizeHandles val="exact"/>
        </dgm:presLayoutVars>
      </dgm:prSet>
      <dgm:spPr/>
    </dgm:pt>
    <dgm:pt modelId="{9C4D1692-231B-48CE-BCC4-624126001B52}" type="pres">
      <dgm:prSet presAssocID="{9C9734A5-24C0-4009-8E6C-8C5A4A08ACD4}" presName="compNode" presStyleCnt="0"/>
      <dgm:spPr/>
    </dgm:pt>
    <dgm:pt modelId="{5D245AF3-6892-4C5A-ADFB-1C8F6FF11946}" type="pres">
      <dgm:prSet presAssocID="{9C9734A5-24C0-4009-8E6C-8C5A4A08ACD4}" presName="bgRect" presStyleLbl="bgShp" presStyleIdx="0" presStyleCnt="3"/>
      <dgm:spPr/>
    </dgm:pt>
    <dgm:pt modelId="{E7E77F48-A146-4115-B033-541D8DCD237C}" type="pres">
      <dgm:prSet presAssocID="{9C9734A5-24C0-4009-8E6C-8C5A4A08ACD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ração"/>
        </a:ext>
      </dgm:extLst>
    </dgm:pt>
    <dgm:pt modelId="{9F6BC053-5154-4581-ACBB-A2AE4CF8DD50}" type="pres">
      <dgm:prSet presAssocID="{9C9734A5-24C0-4009-8E6C-8C5A4A08ACD4}" presName="spaceRect" presStyleCnt="0"/>
      <dgm:spPr/>
    </dgm:pt>
    <dgm:pt modelId="{693D1381-BDBB-4F59-B293-67083D8C1603}" type="pres">
      <dgm:prSet presAssocID="{9C9734A5-24C0-4009-8E6C-8C5A4A08ACD4}" presName="parTx" presStyleLbl="revTx" presStyleIdx="0" presStyleCnt="3">
        <dgm:presLayoutVars>
          <dgm:chMax val="0"/>
          <dgm:chPref val="0"/>
        </dgm:presLayoutVars>
      </dgm:prSet>
      <dgm:spPr/>
    </dgm:pt>
    <dgm:pt modelId="{2EDA2E93-532E-4D29-8815-8BD36DFD3901}" type="pres">
      <dgm:prSet presAssocID="{DC80CDE6-3C6F-42CD-B2BA-6EAD82CCA4E5}" presName="sibTrans" presStyleCnt="0"/>
      <dgm:spPr/>
    </dgm:pt>
    <dgm:pt modelId="{FE773329-59F1-4502-834A-F4AFD4F4A54D}" type="pres">
      <dgm:prSet presAssocID="{BAA4DEBE-B171-4EEE-8731-6BD97803F4A8}" presName="compNode" presStyleCnt="0"/>
      <dgm:spPr/>
    </dgm:pt>
    <dgm:pt modelId="{FD77E5C5-0A27-4EF3-A7D0-7B5D7E439EA2}" type="pres">
      <dgm:prSet presAssocID="{BAA4DEBE-B171-4EEE-8731-6BD97803F4A8}" presName="bgRect" presStyleLbl="bgShp" presStyleIdx="1" presStyleCnt="3"/>
      <dgm:spPr/>
    </dgm:pt>
    <dgm:pt modelId="{CC326DAD-6ECE-4CF3-806A-19E8A8C639C2}" type="pres">
      <dgm:prSet presAssocID="{BAA4DEBE-B171-4EEE-8731-6BD97803F4A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riz"/>
        </a:ext>
      </dgm:extLst>
    </dgm:pt>
    <dgm:pt modelId="{E558A835-2595-4E3B-A333-C3BD3E323D96}" type="pres">
      <dgm:prSet presAssocID="{BAA4DEBE-B171-4EEE-8731-6BD97803F4A8}" presName="spaceRect" presStyleCnt="0"/>
      <dgm:spPr/>
    </dgm:pt>
    <dgm:pt modelId="{A7275833-F7F3-4346-93C4-B1BF6AA39951}" type="pres">
      <dgm:prSet presAssocID="{BAA4DEBE-B171-4EEE-8731-6BD97803F4A8}" presName="parTx" presStyleLbl="revTx" presStyleIdx="1" presStyleCnt="3">
        <dgm:presLayoutVars>
          <dgm:chMax val="0"/>
          <dgm:chPref val="0"/>
        </dgm:presLayoutVars>
      </dgm:prSet>
      <dgm:spPr/>
    </dgm:pt>
    <dgm:pt modelId="{7C1A39FB-90B9-49FC-9FE3-ED17FB6D8B60}" type="pres">
      <dgm:prSet presAssocID="{89627A9E-BEDA-4595-98A5-A5EBBB62EDBD}" presName="sibTrans" presStyleCnt="0"/>
      <dgm:spPr/>
    </dgm:pt>
    <dgm:pt modelId="{51AC78EE-FA84-45EB-995A-7D58CB398CDF}" type="pres">
      <dgm:prSet presAssocID="{869E11A2-4958-4DA5-88A7-96D693A684F5}" presName="compNode" presStyleCnt="0"/>
      <dgm:spPr/>
    </dgm:pt>
    <dgm:pt modelId="{639766C1-8CF2-4837-A350-D7E416FE736A}" type="pres">
      <dgm:prSet presAssocID="{869E11A2-4958-4DA5-88A7-96D693A684F5}" presName="bgRect" presStyleLbl="bgShp" presStyleIdx="2" presStyleCnt="3"/>
      <dgm:spPr/>
    </dgm:pt>
    <dgm:pt modelId="{DE0FC708-EB8D-446A-ABCD-939E43E8EEFB}" type="pres">
      <dgm:prSet presAssocID="{869E11A2-4958-4DA5-88A7-96D693A684F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sconectado"/>
        </a:ext>
      </dgm:extLst>
    </dgm:pt>
    <dgm:pt modelId="{183FAF3E-A49F-414B-9D06-509B4EB7733A}" type="pres">
      <dgm:prSet presAssocID="{869E11A2-4958-4DA5-88A7-96D693A684F5}" presName="spaceRect" presStyleCnt="0"/>
      <dgm:spPr/>
    </dgm:pt>
    <dgm:pt modelId="{D5E2281D-A67F-47F3-9E74-CAA5C2E3F299}" type="pres">
      <dgm:prSet presAssocID="{869E11A2-4958-4DA5-88A7-96D693A684F5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6954103-ECC6-4FC1-82A2-9FCABF0A6BBD}" srcId="{C1E5F854-F762-46C1-9915-5E87504C35A4}" destId="{9C9734A5-24C0-4009-8E6C-8C5A4A08ACD4}" srcOrd="0" destOrd="0" parTransId="{948CD767-FE2F-43C6-B29E-F05D780ADE4D}" sibTransId="{DC80CDE6-3C6F-42CD-B2BA-6EAD82CCA4E5}"/>
    <dgm:cxn modelId="{8C073273-97F4-4543-B7D0-783CF6343099}" type="presOf" srcId="{BAA4DEBE-B171-4EEE-8731-6BD97803F4A8}" destId="{A7275833-F7F3-4346-93C4-B1BF6AA39951}" srcOrd="0" destOrd="0" presId="urn:microsoft.com/office/officeart/2018/2/layout/IconVerticalSolidList"/>
    <dgm:cxn modelId="{03D6B653-6C74-4ABE-BBFC-272D21241E87}" type="presOf" srcId="{9C9734A5-24C0-4009-8E6C-8C5A4A08ACD4}" destId="{693D1381-BDBB-4F59-B293-67083D8C1603}" srcOrd="0" destOrd="0" presId="urn:microsoft.com/office/officeart/2018/2/layout/IconVerticalSolidList"/>
    <dgm:cxn modelId="{650C91A1-DB5A-4217-8D90-2CD75D0FD2B3}" srcId="{C1E5F854-F762-46C1-9915-5E87504C35A4}" destId="{BAA4DEBE-B171-4EEE-8731-6BD97803F4A8}" srcOrd="1" destOrd="0" parTransId="{D6564F20-BA01-46D0-A3C0-F65C31328552}" sibTransId="{89627A9E-BEDA-4595-98A5-A5EBBB62EDBD}"/>
    <dgm:cxn modelId="{9AEF94D3-812C-4A5A-9349-198D6322DB49}" type="presOf" srcId="{C1E5F854-F762-46C1-9915-5E87504C35A4}" destId="{140B082D-A4C8-4AEB-BD61-10297D2CEECF}" srcOrd="0" destOrd="0" presId="urn:microsoft.com/office/officeart/2018/2/layout/IconVerticalSolidList"/>
    <dgm:cxn modelId="{D3AA03E4-0ACE-42DA-861D-230668BC8F4C}" type="presOf" srcId="{869E11A2-4958-4DA5-88A7-96D693A684F5}" destId="{D5E2281D-A67F-47F3-9E74-CAA5C2E3F299}" srcOrd="0" destOrd="0" presId="urn:microsoft.com/office/officeart/2018/2/layout/IconVerticalSolidList"/>
    <dgm:cxn modelId="{F42182F7-4932-4794-ADC5-D6DDA8BF8438}" srcId="{C1E5F854-F762-46C1-9915-5E87504C35A4}" destId="{869E11A2-4958-4DA5-88A7-96D693A684F5}" srcOrd="2" destOrd="0" parTransId="{8766998A-1ECE-468C-BA9E-D85511B5CBCD}" sibTransId="{C31E33CB-8B9E-4FEB-908C-2ACDDC2457A9}"/>
    <dgm:cxn modelId="{95FDE96C-2EA6-484E-8D5F-6BC00B93AF23}" type="presParOf" srcId="{140B082D-A4C8-4AEB-BD61-10297D2CEECF}" destId="{9C4D1692-231B-48CE-BCC4-624126001B52}" srcOrd="0" destOrd="0" presId="urn:microsoft.com/office/officeart/2018/2/layout/IconVerticalSolidList"/>
    <dgm:cxn modelId="{F8448732-46DF-45CE-8244-65EFAD319235}" type="presParOf" srcId="{9C4D1692-231B-48CE-BCC4-624126001B52}" destId="{5D245AF3-6892-4C5A-ADFB-1C8F6FF11946}" srcOrd="0" destOrd="0" presId="urn:microsoft.com/office/officeart/2018/2/layout/IconVerticalSolidList"/>
    <dgm:cxn modelId="{5B4C2167-BD01-4D39-BF21-C83B841D3B7D}" type="presParOf" srcId="{9C4D1692-231B-48CE-BCC4-624126001B52}" destId="{E7E77F48-A146-4115-B033-541D8DCD237C}" srcOrd="1" destOrd="0" presId="urn:microsoft.com/office/officeart/2018/2/layout/IconVerticalSolidList"/>
    <dgm:cxn modelId="{069C128C-22D0-49BC-8293-061F0D123CCA}" type="presParOf" srcId="{9C4D1692-231B-48CE-BCC4-624126001B52}" destId="{9F6BC053-5154-4581-ACBB-A2AE4CF8DD50}" srcOrd="2" destOrd="0" presId="urn:microsoft.com/office/officeart/2018/2/layout/IconVerticalSolidList"/>
    <dgm:cxn modelId="{933EFFA8-3958-4D9C-B9DE-5450D96C0698}" type="presParOf" srcId="{9C4D1692-231B-48CE-BCC4-624126001B52}" destId="{693D1381-BDBB-4F59-B293-67083D8C1603}" srcOrd="3" destOrd="0" presId="urn:microsoft.com/office/officeart/2018/2/layout/IconVerticalSolidList"/>
    <dgm:cxn modelId="{28C3F694-AE79-4C7C-ADA0-CCB508DF0F59}" type="presParOf" srcId="{140B082D-A4C8-4AEB-BD61-10297D2CEECF}" destId="{2EDA2E93-532E-4D29-8815-8BD36DFD3901}" srcOrd="1" destOrd="0" presId="urn:microsoft.com/office/officeart/2018/2/layout/IconVerticalSolidList"/>
    <dgm:cxn modelId="{6876FE4A-65EC-438D-9007-C4A5F7383544}" type="presParOf" srcId="{140B082D-A4C8-4AEB-BD61-10297D2CEECF}" destId="{FE773329-59F1-4502-834A-F4AFD4F4A54D}" srcOrd="2" destOrd="0" presId="urn:microsoft.com/office/officeart/2018/2/layout/IconVerticalSolidList"/>
    <dgm:cxn modelId="{87AA5F91-70C4-4F46-BB26-91CB2F940DE4}" type="presParOf" srcId="{FE773329-59F1-4502-834A-F4AFD4F4A54D}" destId="{FD77E5C5-0A27-4EF3-A7D0-7B5D7E439EA2}" srcOrd="0" destOrd="0" presId="urn:microsoft.com/office/officeart/2018/2/layout/IconVerticalSolidList"/>
    <dgm:cxn modelId="{A0116747-33DF-4087-B661-FD0174E8CEE9}" type="presParOf" srcId="{FE773329-59F1-4502-834A-F4AFD4F4A54D}" destId="{CC326DAD-6ECE-4CF3-806A-19E8A8C639C2}" srcOrd="1" destOrd="0" presId="urn:microsoft.com/office/officeart/2018/2/layout/IconVerticalSolidList"/>
    <dgm:cxn modelId="{B2A94864-7152-41DF-96CB-E4737B9156B7}" type="presParOf" srcId="{FE773329-59F1-4502-834A-F4AFD4F4A54D}" destId="{E558A835-2595-4E3B-A333-C3BD3E323D96}" srcOrd="2" destOrd="0" presId="urn:microsoft.com/office/officeart/2018/2/layout/IconVerticalSolidList"/>
    <dgm:cxn modelId="{E365860F-DC38-42A1-90BE-34A615364A17}" type="presParOf" srcId="{FE773329-59F1-4502-834A-F4AFD4F4A54D}" destId="{A7275833-F7F3-4346-93C4-B1BF6AA39951}" srcOrd="3" destOrd="0" presId="urn:microsoft.com/office/officeart/2018/2/layout/IconVerticalSolidList"/>
    <dgm:cxn modelId="{FA7E63F9-431D-4143-92A5-F855A1FB4D41}" type="presParOf" srcId="{140B082D-A4C8-4AEB-BD61-10297D2CEECF}" destId="{7C1A39FB-90B9-49FC-9FE3-ED17FB6D8B60}" srcOrd="3" destOrd="0" presId="urn:microsoft.com/office/officeart/2018/2/layout/IconVerticalSolidList"/>
    <dgm:cxn modelId="{BD564DA6-982D-4071-B87D-CF204DAF5B7C}" type="presParOf" srcId="{140B082D-A4C8-4AEB-BD61-10297D2CEECF}" destId="{51AC78EE-FA84-45EB-995A-7D58CB398CDF}" srcOrd="4" destOrd="0" presId="urn:microsoft.com/office/officeart/2018/2/layout/IconVerticalSolidList"/>
    <dgm:cxn modelId="{D2E317C7-DB74-4B74-B5CB-C7D005497DB6}" type="presParOf" srcId="{51AC78EE-FA84-45EB-995A-7D58CB398CDF}" destId="{639766C1-8CF2-4837-A350-D7E416FE736A}" srcOrd="0" destOrd="0" presId="urn:microsoft.com/office/officeart/2018/2/layout/IconVerticalSolidList"/>
    <dgm:cxn modelId="{A4638CE4-F821-4C11-84C5-957E62335D17}" type="presParOf" srcId="{51AC78EE-FA84-45EB-995A-7D58CB398CDF}" destId="{DE0FC708-EB8D-446A-ABCD-939E43E8EEFB}" srcOrd="1" destOrd="0" presId="urn:microsoft.com/office/officeart/2018/2/layout/IconVerticalSolidList"/>
    <dgm:cxn modelId="{7DD8496B-97DE-4EAA-8044-09859003C33B}" type="presParOf" srcId="{51AC78EE-FA84-45EB-995A-7D58CB398CDF}" destId="{183FAF3E-A49F-414B-9D06-509B4EB7733A}" srcOrd="2" destOrd="0" presId="urn:microsoft.com/office/officeart/2018/2/layout/IconVerticalSolidList"/>
    <dgm:cxn modelId="{181F7E48-3746-4D98-940A-C4B5BB6E3B08}" type="presParOf" srcId="{51AC78EE-FA84-45EB-995A-7D58CB398CDF}" destId="{D5E2281D-A67F-47F3-9E74-CAA5C2E3F2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B0A2A-F4E6-46EF-B927-48EB3ECD254F}">
      <dsp:nvSpPr>
        <dsp:cNvPr id="0" name=""/>
        <dsp:cNvSpPr/>
      </dsp:nvSpPr>
      <dsp:spPr>
        <a:xfrm>
          <a:off x="867765" y="33932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CCCCE0-D7AF-4D58-8A54-28276041E584}">
      <dsp:nvSpPr>
        <dsp:cNvPr id="0" name=""/>
        <dsp:cNvSpPr/>
      </dsp:nvSpPr>
      <dsp:spPr>
        <a:xfrm>
          <a:off x="1269953" y="741516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E4062-F673-4C80-B7E1-3742F80D6B9A}">
      <dsp:nvSpPr>
        <dsp:cNvPr id="0" name=""/>
        <dsp:cNvSpPr/>
      </dsp:nvSpPr>
      <dsp:spPr>
        <a:xfrm>
          <a:off x="42492" y="2814329"/>
          <a:ext cx="3537734" cy="1166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b="1" i="0" kern="1200" baseline="0" dirty="0"/>
            <a:t>O que é ética?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b="0" i="0" kern="1200" baseline="0" dirty="0"/>
            <a:t>Do grego </a:t>
          </a:r>
          <a:r>
            <a:rPr lang="pt-BR" sz="1800" b="0" i="0" kern="1200" baseline="0" dirty="0" err="1"/>
            <a:t>ethos</a:t>
          </a:r>
          <a:r>
            <a:rPr lang="pt-BR" sz="1800" b="0" i="0" kern="1200" baseline="0" dirty="0"/>
            <a:t>, que significa “caráter”, “costume” ou “modo de ser”.</a:t>
          </a:r>
          <a:endParaRPr lang="en-US" sz="1800" kern="1200" dirty="0"/>
        </a:p>
      </dsp:txBody>
      <dsp:txXfrm>
        <a:off x="42492" y="2814329"/>
        <a:ext cx="3537734" cy="1166551"/>
      </dsp:txXfrm>
    </dsp:sp>
    <dsp:sp modelId="{4AEF7F2A-98D7-496E-8BA5-BEA8E69DE73C}">
      <dsp:nvSpPr>
        <dsp:cNvPr id="0" name=""/>
        <dsp:cNvSpPr/>
      </dsp:nvSpPr>
      <dsp:spPr>
        <a:xfrm>
          <a:off x="6125176" y="339329"/>
          <a:ext cx="1887187" cy="18871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1F4D9-E60E-4916-938B-B019AC61DFCC}">
      <dsp:nvSpPr>
        <dsp:cNvPr id="0" name=""/>
        <dsp:cNvSpPr/>
      </dsp:nvSpPr>
      <dsp:spPr>
        <a:xfrm>
          <a:off x="6527363" y="741516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E875D-5505-49A1-8AC6-F83D218B62E7}">
      <dsp:nvSpPr>
        <dsp:cNvPr id="0" name=""/>
        <dsp:cNvSpPr/>
      </dsp:nvSpPr>
      <dsp:spPr>
        <a:xfrm>
          <a:off x="4121632" y="2814329"/>
          <a:ext cx="5894274" cy="1166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b="1" i="0" kern="1200" baseline="0" dirty="0"/>
            <a:t>O que é moral?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1800" b="0" i="0" kern="1200" baseline="0" dirty="0"/>
            <a:t>Moral” tem sua origem no latim MORALIS, “comportamento adequado de alguém em uma sociedade” e literalmente pode ser traduzido como “relativo ao comportamento”</a:t>
          </a:r>
          <a:endParaRPr lang="en-US" sz="1800" kern="1200" dirty="0"/>
        </a:p>
      </dsp:txBody>
      <dsp:txXfrm>
        <a:off x="4121632" y="2814329"/>
        <a:ext cx="5894274" cy="1166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7217E-E6FF-409C-819F-92B69DA668AC}">
      <dsp:nvSpPr>
        <dsp:cNvPr id="0" name=""/>
        <dsp:cNvSpPr/>
      </dsp:nvSpPr>
      <dsp:spPr>
        <a:xfrm>
          <a:off x="131208" y="1252918"/>
          <a:ext cx="1294043" cy="1294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1F18AD-80F9-4311-9D78-FE2D1B4B54BA}">
      <dsp:nvSpPr>
        <dsp:cNvPr id="0" name=""/>
        <dsp:cNvSpPr/>
      </dsp:nvSpPr>
      <dsp:spPr>
        <a:xfrm>
          <a:off x="402957" y="1524668"/>
          <a:ext cx="750544" cy="7505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89D68-4BE9-4621-99F3-A4541016E816}">
      <dsp:nvSpPr>
        <dsp:cNvPr id="0" name=""/>
        <dsp:cNvSpPr/>
      </dsp:nvSpPr>
      <dsp:spPr>
        <a:xfrm>
          <a:off x="1702546" y="1252918"/>
          <a:ext cx="3050244" cy="1294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Júlia e Marcos </a:t>
          </a:r>
          <a:r>
            <a:rPr lang="pt-BR" sz="1800" kern="1200" dirty="0"/>
            <a:t>eram dois amigos que trabalhavam juntos em uma empresa de tecnologia. Ambos eram conhecidos por sua integridade e dedicação ao trabalho. Certo dia, eles se depararam com uma situação que testaria seus valores.</a:t>
          </a:r>
          <a:endParaRPr lang="en-US" sz="1800" kern="1200" dirty="0"/>
        </a:p>
      </dsp:txBody>
      <dsp:txXfrm>
        <a:off x="1702546" y="1252918"/>
        <a:ext cx="3050244" cy="1294043"/>
      </dsp:txXfrm>
    </dsp:sp>
    <dsp:sp modelId="{CC1A082E-0C43-459D-8D1A-4E72CD0A5E19}">
      <dsp:nvSpPr>
        <dsp:cNvPr id="0" name=""/>
        <dsp:cNvSpPr/>
      </dsp:nvSpPr>
      <dsp:spPr>
        <a:xfrm>
          <a:off x="5284272" y="1252918"/>
          <a:ext cx="1294043" cy="12940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86DA7-EDFF-4B15-84C5-366B759998E6}">
      <dsp:nvSpPr>
        <dsp:cNvPr id="0" name=""/>
        <dsp:cNvSpPr/>
      </dsp:nvSpPr>
      <dsp:spPr>
        <a:xfrm>
          <a:off x="5556022" y="1524668"/>
          <a:ext cx="750544" cy="7505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49F1A-0D3F-46E7-8AEE-1494719EA7F4}">
      <dsp:nvSpPr>
        <dsp:cNvPr id="0" name=""/>
        <dsp:cNvSpPr/>
      </dsp:nvSpPr>
      <dsp:spPr>
        <a:xfrm>
          <a:off x="6855611" y="1252918"/>
          <a:ext cx="3050244" cy="12940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O Dilema: </a:t>
          </a:r>
          <a:r>
            <a:rPr lang="pt-BR" sz="1800" kern="1200" dirty="0"/>
            <a:t>A empresa estava passando por dificuldades financeiras e o chefe deles, Sr. Roberto, pediu que ambos manipulassem alguns dados financeiros para atrair novos investidores. Ele argumentou que, sem esse investimento, muitos funcionários perderiam seus empregos.</a:t>
          </a:r>
          <a:endParaRPr lang="en-US" sz="1800" kern="1200" dirty="0"/>
        </a:p>
      </dsp:txBody>
      <dsp:txXfrm>
        <a:off x="6855611" y="1252918"/>
        <a:ext cx="3050244" cy="12940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7FD6A-0066-46E6-B557-76ACF09D6122}">
      <dsp:nvSpPr>
        <dsp:cNvPr id="0" name=""/>
        <dsp:cNvSpPr/>
      </dsp:nvSpPr>
      <dsp:spPr>
        <a:xfrm>
          <a:off x="0" y="4236"/>
          <a:ext cx="10037064" cy="16863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AADD8-085B-4EA6-B871-45E2C24C1E8A}">
      <dsp:nvSpPr>
        <dsp:cNvPr id="0" name=""/>
        <dsp:cNvSpPr/>
      </dsp:nvSpPr>
      <dsp:spPr>
        <a:xfrm>
          <a:off x="510116" y="383661"/>
          <a:ext cx="928391" cy="9274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CAD5F-1AE2-4034-B08A-ACA919A3D9A2}">
      <dsp:nvSpPr>
        <dsp:cNvPr id="0" name=""/>
        <dsp:cNvSpPr/>
      </dsp:nvSpPr>
      <dsp:spPr>
        <a:xfrm>
          <a:off x="1969034" y="340277"/>
          <a:ext cx="7820019" cy="168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70" tIns="178470" rIns="178470" bIns="17847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 Decisão de Júlia: </a:t>
          </a:r>
          <a:r>
            <a:rPr lang="pt-BR" sz="1800" kern="1200" dirty="0"/>
            <a:t>Júlia, ao ouvir o pedido, lembrou-se dos princípios éticos que sempre seguiu. Ela acreditava que a honestidade e a transparência eram fundamentais, independentemente das circunstâncias. Para ela, a ética era um conjunto de princípios universais que guiavam suas ações. Júlia decidiu não manipular os dados, mesmo sabendo que isso poderia resultar em consequências negativas para a empresa e seus colegas.</a:t>
          </a:r>
          <a:endParaRPr lang="en-US" sz="1800" kern="1200" dirty="0"/>
        </a:p>
      </dsp:txBody>
      <dsp:txXfrm>
        <a:off x="1969034" y="340277"/>
        <a:ext cx="7820019" cy="1686335"/>
      </dsp:txXfrm>
    </dsp:sp>
    <dsp:sp modelId="{EE5E75B6-2B5E-4AA3-95D8-2EAB327D9A88}">
      <dsp:nvSpPr>
        <dsp:cNvPr id="0" name=""/>
        <dsp:cNvSpPr/>
      </dsp:nvSpPr>
      <dsp:spPr>
        <a:xfrm>
          <a:off x="0" y="2646598"/>
          <a:ext cx="10037064" cy="15427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46E62-4AA4-4A2F-88F7-AC52BA90E5C2}">
      <dsp:nvSpPr>
        <dsp:cNvPr id="0" name=""/>
        <dsp:cNvSpPr/>
      </dsp:nvSpPr>
      <dsp:spPr>
        <a:xfrm>
          <a:off x="510116" y="2954235"/>
          <a:ext cx="928391" cy="9274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4BE1C-4FA1-4D8D-9D56-E10013AF66BC}">
      <dsp:nvSpPr>
        <dsp:cNvPr id="0" name=""/>
        <dsp:cNvSpPr/>
      </dsp:nvSpPr>
      <dsp:spPr>
        <a:xfrm>
          <a:off x="1938458" y="2822942"/>
          <a:ext cx="7820019" cy="16863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70" tIns="178470" rIns="178470" bIns="17847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A Decisão de Marcos: </a:t>
          </a:r>
          <a:r>
            <a:rPr lang="pt-BR" sz="1800" kern="1200" dirty="0"/>
            <a:t>Marcos, por outro lado, pensou nos valores morais que aprendeu com sua família e comunidade. Ele acreditava que ajudar os outros e proteger os empregos dos colegas era a coisa certa a fazer. Para Marcos, a moral estava relacionada aos costumes e normas de comportamento aceitos por seu grupo social. Ele decidiu seguir o pedido do Sr. Roberto, acreditando que estava fazendo o melhor para o bem-estar coletivo.</a:t>
          </a:r>
          <a:endParaRPr lang="en-US" sz="1800" kern="1200" dirty="0"/>
        </a:p>
      </dsp:txBody>
      <dsp:txXfrm>
        <a:off x="1938458" y="2822942"/>
        <a:ext cx="7820019" cy="1686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103B3-C419-4526-BE33-BD33D78FD238}">
      <dsp:nvSpPr>
        <dsp:cNvPr id="0" name=""/>
        <dsp:cNvSpPr/>
      </dsp:nvSpPr>
      <dsp:spPr>
        <a:xfrm>
          <a:off x="938775" y="997554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F7DAA-AED1-4D08-99E9-7C87DEFC2CD7}">
      <dsp:nvSpPr>
        <dsp:cNvPr id="0" name=""/>
        <dsp:cNvSpPr/>
      </dsp:nvSpPr>
      <dsp:spPr>
        <a:xfrm>
          <a:off x="372805" y="2232427"/>
          <a:ext cx="2058075" cy="820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O mundo das ideias e o mundo sensível</a:t>
          </a:r>
          <a:endParaRPr lang="en-US" sz="1800" kern="1200" dirty="0"/>
        </a:p>
      </dsp:txBody>
      <dsp:txXfrm>
        <a:off x="372805" y="2232427"/>
        <a:ext cx="2058075" cy="820810"/>
      </dsp:txXfrm>
    </dsp:sp>
    <dsp:sp modelId="{90C6AE36-AF8E-4BB7-8D95-6776FBC341CA}">
      <dsp:nvSpPr>
        <dsp:cNvPr id="0" name=""/>
        <dsp:cNvSpPr/>
      </dsp:nvSpPr>
      <dsp:spPr>
        <a:xfrm>
          <a:off x="3357014" y="997554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39946-51CF-45FA-A0CC-C7024268D881}">
      <dsp:nvSpPr>
        <dsp:cNvPr id="0" name=""/>
        <dsp:cNvSpPr/>
      </dsp:nvSpPr>
      <dsp:spPr>
        <a:xfrm>
          <a:off x="2791043" y="2232427"/>
          <a:ext cx="2058075" cy="820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A busca pelo bem supremo</a:t>
          </a:r>
          <a:endParaRPr lang="en-US" sz="1800" kern="1200"/>
        </a:p>
      </dsp:txBody>
      <dsp:txXfrm>
        <a:off x="2791043" y="2232427"/>
        <a:ext cx="2058075" cy="820810"/>
      </dsp:txXfrm>
    </dsp:sp>
    <dsp:sp modelId="{0C0DF6DD-EF80-41CE-B91A-15F96901266D}">
      <dsp:nvSpPr>
        <dsp:cNvPr id="0" name=""/>
        <dsp:cNvSpPr/>
      </dsp:nvSpPr>
      <dsp:spPr>
        <a:xfrm>
          <a:off x="5775252" y="997554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0A918-2EFF-44B2-85B7-4F816FF9DA45}">
      <dsp:nvSpPr>
        <dsp:cNvPr id="0" name=""/>
        <dsp:cNvSpPr/>
      </dsp:nvSpPr>
      <dsp:spPr>
        <a:xfrm>
          <a:off x="5209281" y="2232427"/>
          <a:ext cx="2058075" cy="820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 alma e a virtude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“racional, irascível e concupiscente”</a:t>
          </a:r>
          <a:endParaRPr lang="en-US" sz="1800" kern="1200" dirty="0"/>
        </a:p>
      </dsp:txBody>
      <dsp:txXfrm>
        <a:off x="5209281" y="2232427"/>
        <a:ext cx="2058075" cy="820810"/>
      </dsp:txXfrm>
    </dsp:sp>
    <dsp:sp modelId="{E0741054-D11C-4BDA-9006-9B98C99C0836}">
      <dsp:nvSpPr>
        <dsp:cNvPr id="0" name=""/>
        <dsp:cNvSpPr/>
      </dsp:nvSpPr>
      <dsp:spPr>
        <a:xfrm>
          <a:off x="8193490" y="997554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519001-8AD1-4C2B-AB53-59FCA8EA67D7}">
      <dsp:nvSpPr>
        <dsp:cNvPr id="0" name=""/>
        <dsp:cNvSpPr/>
      </dsp:nvSpPr>
      <dsp:spPr>
        <a:xfrm>
          <a:off x="7627519" y="2232427"/>
          <a:ext cx="2058075" cy="820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A importância da educação para a formação ética</a:t>
          </a:r>
          <a:endParaRPr lang="en-US" sz="1800" kern="1200" dirty="0"/>
        </a:p>
      </dsp:txBody>
      <dsp:txXfrm>
        <a:off x="7627519" y="2232427"/>
        <a:ext cx="2058075" cy="8208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6590D-868A-43E1-AF8B-527EF1E1A23E}">
      <dsp:nvSpPr>
        <dsp:cNvPr id="0" name=""/>
        <dsp:cNvSpPr/>
      </dsp:nvSpPr>
      <dsp:spPr>
        <a:xfrm>
          <a:off x="0" y="0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Material </a:t>
          </a:r>
          <a:r>
            <a:rPr lang="pt-BR" sz="2100" kern="1200"/>
            <a:t>é aquilo de que uma coisa é feita; a </a:t>
          </a:r>
          <a:endParaRPr lang="en-US" sz="2100" kern="1200"/>
        </a:p>
      </dsp:txBody>
      <dsp:txXfrm>
        <a:off x="23312" y="23312"/>
        <a:ext cx="7120597" cy="749301"/>
      </dsp:txXfrm>
    </dsp:sp>
    <dsp:sp modelId="{A3AD93A2-B042-4B80-B1D8-DA297B4E9724}">
      <dsp:nvSpPr>
        <dsp:cNvPr id="0" name=""/>
        <dsp:cNvSpPr/>
      </dsp:nvSpPr>
      <dsp:spPr>
        <a:xfrm>
          <a:off x="673912" y="940639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Formal</a:t>
          </a:r>
          <a:r>
            <a:rPr lang="pt-BR" sz="2100" kern="1200"/>
            <a:t> é a forma ou essência;  </a:t>
          </a:r>
          <a:endParaRPr lang="en-US" sz="2100" kern="1200"/>
        </a:p>
      </dsp:txBody>
      <dsp:txXfrm>
        <a:off x="697224" y="963951"/>
        <a:ext cx="6808831" cy="749301"/>
      </dsp:txXfrm>
    </dsp:sp>
    <dsp:sp modelId="{E6FC3FF9-EA46-4969-953C-64DAAF68DE4D}">
      <dsp:nvSpPr>
        <dsp:cNvPr id="0" name=""/>
        <dsp:cNvSpPr/>
      </dsp:nvSpPr>
      <dsp:spPr>
        <a:xfrm>
          <a:off x="1337767" y="1881279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Eficiente</a:t>
          </a:r>
          <a:r>
            <a:rPr lang="pt-BR" sz="2100" kern="1200"/>
            <a:t> é aquilo que produz a mudança; </a:t>
          </a:r>
          <a:endParaRPr lang="en-US" sz="2100" kern="1200"/>
        </a:p>
      </dsp:txBody>
      <dsp:txXfrm>
        <a:off x="1361079" y="1904591"/>
        <a:ext cx="6818889" cy="749301"/>
      </dsp:txXfrm>
    </dsp:sp>
    <dsp:sp modelId="{3D22DF1E-636D-4FDC-BD93-901564A71BB2}">
      <dsp:nvSpPr>
        <dsp:cNvPr id="0" name=""/>
        <dsp:cNvSpPr/>
      </dsp:nvSpPr>
      <dsp:spPr>
        <a:xfrm>
          <a:off x="2011680" y="2821919"/>
          <a:ext cx="8046720" cy="795925"/>
        </a:xfrm>
        <a:prstGeom prst="roundRect">
          <a:avLst>
            <a:gd name="adj" fmla="val 10000"/>
          </a:avLst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b="1" kern="1200"/>
            <a:t>Final</a:t>
          </a:r>
          <a:r>
            <a:rPr lang="pt-BR" sz="2100" kern="1200"/>
            <a:t> é o propósito ou fim para o qual uma coisa existe.</a:t>
          </a:r>
          <a:endParaRPr lang="en-US" sz="2100" kern="1200"/>
        </a:p>
      </dsp:txBody>
      <dsp:txXfrm>
        <a:off x="2034992" y="2845231"/>
        <a:ext cx="6808831" cy="749301"/>
      </dsp:txXfrm>
    </dsp:sp>
    <dsp:sp modelId="{4AAF349B-A69E-49E4-BAB7-928C44AEE046}">
      <dsp:nvSpPr>
        <dsp:cNvPr id="0" name=""/>
        <dsp:cNvSpPr/>
      </dsp:nvSpPr>
      <dsp:spPr>
        <a:xfrm>
          <a:off x="7529368" y="60960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645772" y="609606"/>
        <a:ext cx="284543" cy="389307"/>
      </dsp:txXfrm>
    </dsp:sp>
    <dsp:sp modelId="{CA90B853-5E6E-4026-BBCE-32085AAB4B09}">
      <dsp:nvSpPr>
        <dsp:cNvPr id="0" name=""/>
        <dsp:cNvSpPr/>
      </dsp:nvSpPr>
      <dsp:spPr>
        <a:xfrm>
          <a:off x="8203280" y="155024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87282"/>
            <a:satOff val="-2587"/>
            <a:lumOff val="92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87282"/>
              <a:satOff val="-2587"/>
              <a:lumOff val="9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319684" y="1550246"/>
        <a:ext cx="284543" cy="389307"/>
      </dsp:txXfrm>
    </dsp:sp>
    <dsp:sp modelId="{8EE734E5-197C-431A-9C26-6CE543FD9104}">
      <dsp:nvSpPr>
        <dsp:cNvPr id="0" name=""/>
        <dsp:cNvSpPr/>
      </dsp:nvSpPr>
      <dsp:spPr>
        <a:xfrm>
          <a:off x="8867135" y="2490886"/>
          <a:ext cx="517351" cy="51735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983539" y="2490886"/>
        <a:ext cx="284543" cy="3893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45AF3-6892-4C5A-ADFB-1C8F6FF11946}">
      <dsp:nvSpPr>
        <dsp:cNvPr id="0" name=""/>
        <dsp:cNvSpPr/>
      </dsp:nvSpPr>
      <dsp:spPr>
        <a:xfrm>
          <a:off x="0" y="682"/>
          <a:ext cx="6572250" cy="15961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E77F48-A146-4115-B033-541D8DCD237C}">
      <dsp:nvSpPr>
        <dsp:cNvPr id="0" name=""/>
        <dsp:cNvSpPr/>
      </dsp:nvSpPr>
      <dsp:spPr>
        <a:xfrm>
          <a:off x="482844" y="359822"/>
          <a:ext cx="877899" cy="8778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D1381-BDBB-4F59-B293-67083D8C1603}">
      <dsp:nvSpPr>
        <dsp:cNvPr id="0" name=""/>
        <dsp:cNvSpPr/>
      </dsp:nvSpPr>
      <dsp:spPr>
        <a:xfrm>
          <a:off x="1843589" y="682"/>
          <a:ext cx="4728660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Sobre a vida e a felicidade:</a:t>
          </a:r>
          <a:r>
            <a:rPr lang="pt-BR" sz="1800" kern="1200"/>
            <a:t> </a:t>
          </a:r>
          <a:endParaRPr lang="en-US" sz="1800" kern="1200"/>
        </a:p>
      </dsp:txBody>
      <dsp:txXfrm>
        <a:off x="1843589" y="682"/>
        <a:ext cx="4728660" cy="1596181"/>
      </dsp:txXfrm>
    </dsp:sp>
    <dsp:sp modelId="{FD77E5C5-0A27-4EF3-A7D0-7B5D7E439EA2}">
      <dsp:nvSpPr>
        <dsp:cNvPr id="0" name=""/>
        <dsp:cNvSpPr/>
      </dsp:nvSpPr>
      <dsp:spPr>
        <a:xfrm>
          <a:off x="0" y="1995909"/>
          <a:ext cx="6572250" cy="159618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326DAD-6ECE-4CF3-806A-19E8A8C639C2}">
      <dsp:nvSpPr>
        <dsp:cNvPr id="0" name=""/>
        <dsp:cNvSpPr/>
      </dsp:nvSpPr>
      <dsp:spPr>
        <a:xfrm>
          <a:off x="482844" y="2355050"/>
          <a:ext cx="877899" cy="8778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75833-F7F3-4346-93C4-B1BF6AA39951}">
      <dsp:nvSpPr>
        <dsp:cNvPr id="0" name=""/>
        <dsp:cNvSpPr/>
      </dsp:nvSpPr>
      <dsp:spPr>
        <a:xfrm>
          <a:off x="1843589" y="1995909"/>
          <a:ext cx="4728660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"O prazer no trabalho aperfeiçoa a obra."</a:t>
          </a:r>
          <a:endParaRPr lang="en-US" sz="1800" kern="1200" dirty="0"/>
        </a:p>
      </dsp:txBody>
      <dsp:txXfrm>
        <a:off x="1843589" y="1995909"/>
        <a:ext cx="4728660" cy="1596181"/>
      </dsp:txXfrm>
    </dsp:sp>
    <dsp:sp modelId="{639766C1-8CF2-4837-A350-D7E416FE736A}">
      <dsp:nvSpPr>
        <dsp:cNvPr id="0" name=""/>
        <dsp:cNvSpPr/>
      </dsp:nvSpPr>
      <dsp:spPr>
        <a:xfrm>
          <a:off x="0" y="3991136"/>
          <a:ext cx="6572250" cy="159618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FC708-EB8D-446A-ABCD-939E43E8EEFB}">
      <dsp:nvSpPr>
        <dsp:cNvPr id="0" name=""/>
        <dsp:cNvSpPr/>
      </dsp:nvSpPr>
      <dsp:spPr>
        <a:xfrm>
          <a:off x="482844" y="4350277"/>
          <a:ext cx="877899" cy="8778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E2281D-A67F-47F3-9E74-CAA5C2E3F299}">
      <dsp:nvSpPr>
        <dsp:cNvPr id="0" name=""/>
        <dsp:cNvSpPr/>
      </dsp:nvSpPr>
      <dsp:spPr>
        <a:xfrm>
          <a:off x="1843589" y="3991136"/>
          <a:ext cx="4728660" cy="1596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29" tIns="168929" rIns="168929" bIns="16892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"A virtude é uma disposição adquirida, que consiste numa mediania em relação a nós, determinada pela razão e como a determinaria o homem prudente."</a:t>
          </a:r>
          <a:endParaRPr lang="en-US" sz="1800" kern="1200" dirty="0"/>
        </a:p>
      </dsp:txBody>
      <dsp:txXfrm>
        <a:off x="1843589" y="3991136"/>
        <a:ext cx="4728660" cy="1596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D6C93-38DD-4632-A717-F40952A5F098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57CBB-59A1-4709-AD3D-295A4A2F77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9495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02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0673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178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157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9366AE4C-5480-4018-A604-CB7334D6BCDE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85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62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8825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874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52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82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AE4C-5480-4018-A604-CB7334D6BCDE}" type="datetimeFigureOut">
              <a:rPr lang="pt-BR" smtClean="0"/>
              <a:t>26/08/2024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684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366AE4C-5480-4018-A604-CB7334D6BCDE}" type="datetimeFigureOut">
              <a:rPr lang="pt-BR" smtClean="0"/>
              <a:t>26/08/2024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E8078E8-CDEF-4B08-9FA7-44FC750252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485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2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E3C87-4060-49ED-ED35-6831D1EA465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8000" dirty="0"/>
              <a:t>ÉTICA E MORAL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932635-89FC-610E-5199-9ED5199646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968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5A062-7E67-46C0-9084-B64A56AA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484632"/>
            <a:ext cx="3677264" cy="1609344"/>
          </a:xfrm>
        </p:spPr>
        <p:txBody>
          <a:bodyPr>
            <a:normAutofit/>
          </a:bodyPr>
          <a:lstStyle/>
          <a:p>
            <a:r>
              <a:rPr lang="pt-BR" sz="3600"/>
              <a:t>MITO DA CAVERNA</a:t>
            </a:r>
          </a:p>
        </p:txBody>
      </p:sp>
      <p:pic>
        <p:nvPicPr>
          <p:cNvPr id="5" name="Picture 4" descr="Pessoa solitária parada em montanha pontuda enevoada">
            <a:extLst>
              <a:ext uri="{FF2B5EF4-FFF2-40B4-BE49-F238E27FC236}">
                <a16:creationId xmlns:a16="http://schemas.microsoft.com/office/drawing/2014/main" id="{15CC941D-B6E0-E904-EE4E-057C5C9127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593" r="10732"/>
          <a:stretch/>
        </p:blipFill>
        <p:spPr>
          <a:xfrm>
            <a:off x="1" y="10"/>
            <a:ext cx="7546216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6A8C20-487E-D962-B115-02E6CBA9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2121408"/>
            <a:ext cx="3677263" cy="4092579"/>
          </a:xfrm>
        </p:spPr>
        <p:txBody>
          <a:bodyPr>
            <a:normAutofit/>
          </a:bodyPr>
          <a:lstStyle/>
          <a:p>
            <a:r>
              <a:rPr lang="pt-BR" sz="1800" b="1" dirty="0"/>
              <a:t>A Libertação: </a:t>
            </a:r>
            <a:r>
              <a:rPr lang="pt-BR" sz="1800" dirty="0"/>
              <a:t>Um dos prisioneiros consegue se libertar e, com dificuldade, sai da caverna. Inicialmente, a luz do sol o cega, mas aos poucos ele se acostuma e começa a ver o mundo real. Ele percebe que o que ele via na caverna eram apenas sombras de objetos reais.</a:t>
            </a:r>
          </a:p>
        </p:txBody>
      </p:sp>
    </p:spTree>
    <p:extLst>
      <p:ext uri="{BB962C8B-B14F-4D97-AF65-F5344CB8AC3E}">
        <p14:creationId xmlns:p14="http://schemas.microsoft.com/office/powerpoint/2010/main" val="350796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8DE0A7-440E-0E87-9219-D63634F14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pt-BR" sz="4800"/>
              <a:t>O MITO DA CAVERNA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548C45-D411-1867-8E42-442D3D1C0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pt-BR" sz="1800" b="1" dirty="0"/>
              <a:t>O Retorno: </a:t>
            </a:r>
            <a:r>
              <a:rPr lang="pt-BR" sz="1800" dirty="0"/>
              <a:t>Tomado pela compaixão, o prisioneiro retorna à caverna para libertar os outros e mostrar-lhes a verdade. No entanto, os outros prisioneiros resistem e não acreditam nele, preferindo a segurança das sombras que conhecem. Alguns até chegam a ameaçá-lo de morte por tentar perturbá-los</a:t>
            </a:r>
          </a:p>
        </p:txBody>
      </p:sp>
      <p:pic>
        <p:nvPicPr>
          <p:cNvPr id="7" name="Graphic 6" descr="Crying Face with No Fill">
            <a:extLst>
              <a:ext uri="{FF2B5EF4-FFF2-40B4-BE49-F238E27FC236}">
                <a16:creationId xmlns:a16="http://schemas.microsoft.com/office/drawing/2014/main" id="{2B1A31B4-37AC-ACF7-402C-CDE754BDD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3460" y="1595727"/>
            <a:ext cx="3369177" cy="33691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1606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015DC6-4E5C-36EF-F3A9-C9FE1E96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7544" y="1382165"/>
            <a:ext cx="4869179" cy="1517984"/>
          </a:xfrm>
        </p:spPr>
        <p:txBody>
          <a:bodyPr>
            <a:normAutofit/>
          </a:bodyPr>
          <a:lstStyle/>
          <a:p>
            <a:r>
              <a:rPr lang="pt-BR" sz="4800">
                <a:solidFill>
                  <a:schemeClr val="tx1"/>
                </a:solidFill>
              </a:rPr>
              <a:t>INTERPRETAÇÃO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EC0D68F-F813-4414-800D-F8D4F0AB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evil Face with Solid Fill">
            <a:extLst>
              <a:ext uri="{FF2B5EF4-FFF2-40B4-BE49-F238E27FC236}">
                <a16:creationId xmlns:a16="http://schemas.microsoft.com/office/drawing/2014/main" id="{A8737547-60E4-C651-DFCF-7C109A70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5275" y="2255301"/>
            <a:ext cx="3542527" cy="3542527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EE2963-3C75-AF41-AA8F-DCD8F16DF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7545" y="3007389"/>
            <a:ext cx="4869179" cy="3065865"/>
          </a:xfrm>
        </p:spPr>
        <p:txBody>
          <a:bodyPr anchor="t">
            <a:normAutofit/>
          </a:bodyPr>
          <a:lstStyle/>
          <a:p>
            <a:r>
              <a:rPr lang="pt-BR" sz="1800" b="1" dirty="0"/>
              <a:t>Dualismo Platônico: </a:t>
            </a:r>
            <a:r>
              <a:rPr lang="pt-BR" sz="1800" dirty="0"/>
              <a:t>O mito ilustra o dualismo de Platão entre o mundo sensível (as sombras) e o mundo das ideias (a realidade fora da caverna). As sombras representam as aparências e as ilusões, enquanto o mundo exterior representa o conhecimento verdadeiro e a realidade.</a:t>
            </a:r>
          </a:p>
          <a:p>
            <a:pPr marL="0" indent="0">
              <a:buNone/>
            </a:pPr>
            <a:endParaRPr lang="pt-BR" sz="18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02277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015DC6-4E5C-36EF-F3A9-C9FE1E96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pt-BR" sz="4800"/>
              <a:t>INTERPRETAÇÃO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EE2963-3C75-AF41-AA8F-DCD8F16DF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pt-BR" sz="1800" b="1" dirty="0"/>
              <a:t>Busca pelo Conhecimento: </a:t>
            </a:r>
            <a:r>
              <a:rPr lang="pt-BR" sz="1800" dirty="0"/>
              <a:t>Platão sugere que a educação é o processo de libertação das “correntes” da ignorância e da ilusão. O filósofo é aquele que busca a verdade e tenta guiar os outros para fora da escuridão.</a:t>
            </a:r>
          </a:p>
          <a:p>
            <a:endParaRPr lang="pt-BR" sz="1800" dirty="0"/>
          </a:p>
        </p:txBody>
      </p:sp>
      <p:pic>
        <p:nvPicPr>
          <p:cNvPr id="5" name="Picture 4" descr="Jornada solitária">
            <a:extLst>
              <a:ext uri="{FF2B5EF4-FFF2-40B4-BE49-F238E27FC236}">
                <a16:creationId xmlns:a16="http://schemas.microsoft.com/office/drawing/2014/main" id="{C376E63A-5981-5CBD-4DF1-E164B5115C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008" r="20175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7473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015DC6-4E5C-36EF-F3A9-C9FE1E96F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4800"/>
              <a:t>INTERPRETAÇÃO</a:t>
            </a:r>
          </a:p>
        </p:txBody>
      </p:sp>
      <p:pic>
        <p:nvPicPr>
          <p:cNvPr id="5" name="Picture 4" descr="Mãos segurando os pulsos uma da outra e interligadas para formar um círculo">
            <a:extLst>
              <a:ext uri="{FF2B5EF4-FFF2-40B4-BE49-F238E27FC236}">
                <a16:creationId xmlns:a16="http://schemas.microsoft.com/office/drawing/2014/main" id="{54373385-8B6A-3F02-DD0A-047B0E581C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204" r="25568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EE2963-3C75-AF41-AA8F-DCD8F16DF4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endParaRPr lang="pt-BR" sz="1800" dirty="0"/>
          </a:p>
          <a:p>
            <a:r>
              <a:rPr lang="pt-BR" sz="1800" b="1" dirty="0"/>
              <a:t>Resistência à Mudança: </a:t>
            </a:r>
            <a:r>
              <a:rPr lang="pt-BR" sz="1800" dirty="0"/>
              <a:t>O mito também mostra como as pessoas podem resistir à mudança e à verdade, preferindo a segurança do que já conhecem, mesmo que seja uma ilusão.</a:t>
            </a:r>
          </a:p>
          <a:p>
            <a:pPr marL="0" indent="0">
              <a:buNone/>
            </a:pPr>
            <a:endParaRPr lang="pt-BR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83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75748-58A9-E200-4BCF-81AA1007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VISÃO ARISTOTÉLICA (4 TIPOS DE CAUSAS)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aixaDeTexto 4">
            <a:extLst>
              <a:ext uri="{FF2B5EF4-FFF2-40B4-BE49-F238E27FC236}">
                <a16:creationId xmlns:a16="http://schemas.microsoft.com/office/drawing/2014/main" id="{F5A84E81-5879-9E6C-F029-5AEB1C6830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0212247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2594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723698-9F87-CA44-2329-6637D9C1B5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C75748-58A9-E200-4BCF-81AA10073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600"/>
              <a:t>VISÃO ARISTOTÉLICA (METAFÍSICA)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43BCAC3-87B2-3D19-C6B9-C5B75A9F209E}"/>
              </a:ext>
            </a:extLst>
          </p:cNvPr>
          <p:cNvSpPr txBox="1"/>
          <p:nvPr/>
        </p:nvSpPr>
        <p:spPr>
          <a:xfrm>
            <a:off x="6217920" y="4170410"/>
            <a:ext cx="4699221" cy="17671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 err="1"/>
              <a:t>Assim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Platão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acreditava</a:t>
            </a:r>
            <a:r>
              <a:rPr lang="en-US" dirty="0"/>
              <a:t> que a </a:t>
            </a:r>
            <a:r>
              <a:rPr lang="en-US" dirty="0" err="1"/>
              <a:t>educação</a:t>
            </a:r>
            <a:r>
              <a:rPr lang="en-US" dirty="0"/>
              <a:t> </a:t>
            </a:r>
            <a:r>
              <a:rPr lang="en-US" dirty="0" err="1"/>
              <a:t>poderia</a:t>
            </a:r>
            <a:r>
              <a:rPr lang="en-US" dirty="0"/>
              <a:t> </a:t>
            </a:r>
            <a:r>
              <a:rPr lang="en-US" dirty="0" err="1"/>
              <a:t>elevar</a:t>
            </a:r>
            <a:r>
              <a:rPr lang="en-US" dirty="0"/>
              <a:t> o </a:t>
            </a:r>
            <a:r>
              <a:rPr lang="en-US" dirty="0" err="1"/>
              <a:t>indivíduo</a:t>
            </a:r>
            <a:r>
              <a:rPr lang="en-US" dirty="0"/>
              <a:t>, </a:t>
            </a:r>
            <a:r>
              <a:rPr lang="en-US" dirty="0" err="1"/>
              <a:t>só</a:t>
            </a:r>
            <a:r>
              <a:rPr lang="en-US" dirty="0"/>
              <a:t> que </a:t>
            </a:r>
            <a:r>
              <a:rPr lang="en-US" dirty="0" err="1"/>
              <a:t>mesmo</a:t>
            </a:r>
            <a:r>
              <a:rPr lang="en-US" dirty="0"/>
              <a:t> as </a:t>
            </a:r>
            <a:r>
              <a:rPr lang="en-US" dirty="0" err="1"/>
              <a:t>pessoas</a:t>
            </a:r>
            <a:r>
              <a:rPr lang="en-US" dirty="0"/>
              <a:t> com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estudo</a:t>
            </a:r>
            <a:r>
              <a:rPr lang="en-US" dirty="0"/>
              <a:t> </a:t>
            </a:r>
            <a:r>
              <a:rPr lang="en-US" dirty="0" err="1"/>
              <a:t>deveriam</a:t>
            </a:r>
            <a:r>
              <a:rPr lang="en-US" dirty="0"/>
              <a:t> </a:t>
            </a:r>
            <a:r>
              <a:rPr lang="en-US" b="1" dirty="0" err="1"/>
              <a:t>querer</a:t>
            </a:r>
            <a:r>
              <a:rPr lang="en-US" b="1" dirty="0"/>
              <a:t> </a:t>
            </a:r>
            <a:r>
              <a:rPr lang="en-US" dirty="0" err="1"/>
              <a:t>serem</a:t>
            </a:r>
            <a:r>
              <a:rPr lang="en-US" dirty="0"/>
              <a:t> </a:t>
            </a:r>
            <a:r>
              <a:rPr lang="en-US" dirty="0" err="1"/>
              <a:t>elevados</a:t>
            </a:r>
            <a:r>
              <a:rPr lang="en-US" dirty="0"/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34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nes de sorvete de frutas em ordem contra suas contrapartes de frutas">
            <a:extLst>
              <a:ext uri="{FF2B5EF4-FFF2-40B4-BE49-F238E27FC236}">
                <a16:creationId xmlns:a16="http://schemas.microsoft.com/office/drawing/2014/main" id="{8CE393CC-1D3E-5D95-1F3E-FA8D7FC265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68" b="3332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3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4E8DB82-130B-21EA-111C-68785324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>
            <a:normAutofit/>
          </a:bodyPr>
          <a:lstStyle/>
          <a:p>
            <a:pPr algn="r"/>
            <a:r>
              <a:rPr lang="pt-BR" dirty="0"/>
              <a:t>FRASES DE ARISTÓTELES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0834842-CF7A-B3C6-7A47-38085CFD8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7920" y="4170410"/>
            <a:ext cx="4699221" cy="1767141"/>
          </a:xfrm>
        </p:spPr>
        <p:txBody>
          <a:bodyPr anchor="ctr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800" b="1" dirty="0"/>
              <a:t>Sobre a educação:</a:t>
            </a:r>
            <a:r>
              <a:rPr lang="pt-BR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"A educação tem raízes amargas, mas os seus frutos são doces."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"A alegria que se tem em pensar e aprender faz-nos pensar e aprender ainda mais."</a:t>
            </a:r>
          </a:p>
          <a:p>
            <a:pPr marL="0" indent="0">
              <a:buNone/>
            </a:pPr>
            <a:endParaRPr lang="pt-BR" sz="15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8223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ssoas sentadas em um campo gramado e aproveitando o sol">
            <a:extLst>
              <a:ext uri="{FF2B5EF4-FFF2-40B4-BE49-F238E27FC236}">
                <a16:creationId xmlns:a16="http://schemas.microsoft.com/office/drawing/2014/main" id="{E29B174D-F029-4378-F7D2-42D9B517D4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67A438-4C12-2961-C359-33D428F2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pt-BR">
                <a:solidFill>
                  <a:schemeClr val="tx1"/>
                </a:solidFill>
              </a:rPr>
              <a:t>FRASES DE ARISTÓTELES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7F172B-51FC-7943-7F7C-CFB11D27C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Sobre a amizade:</a:t>
            </a:r>
            <a:r>
              <a:rPr lang="pt-BR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"Ter muitos amigos é não ter nenhum."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"A amizade pode existir entre as pessoas mais desiguais. Ela as torna iguais."</a:t>
            </a:r>
          </a:p>
          <a:p>
            <a:endParaRPr lang="pt-BR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75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67A438-4C12-2961-C359-33D428F2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4800"/>
              <a:t>FRASES DE ARISTÓTELES</a:t>
            </a:r>
          </a:p>
        </p:txBody>
      </p:sp>
      <p:pic>
        <p:nvPicPr>
          <p:cNvPr id="5" name="Picture 4" descr="Close de uma mão tocando flores">
            <a:extLst>
              <a:ext uri="{FF2B5EF4-FFF2-40B4-BE49-F238E27FC236}">
                <a16:creationId xmlns:a16="http://schemas.microsoft.com/office/drawing/2014/main" id="{F983C1E9-3389-6CE4-FDCF-0218AA02D8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415" r="44357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7F172B-51FC-7943-7F7C-CFB11D27C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800" b="1" dirty="0"/>
              <a:t>Sobre o conhecimento e a sabedoria:</a:t>
            </a:r>
            <a:r>
              <a:rPr lang="pt-BR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"O ignorante afirma, o sábio duvida, o sensato reflete."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"Nunca existiu uma grande inteligência sem uma veia de loucura."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1800" dirty="0"/>
              <a:t>"O sábio nunca diz tudo o que pensa, mas pensa sempre tudo o que diz."</a:t>
            </a:r>
          </a:p>
          <a:p>
            <a:endParaRPr lang="pt-BR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044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E0106-126F-D2F0-9DD4-70A50A3B4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t-BR"/>
              <a:t>Ética e Moral - Conceitos Fundamentais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Rectangle 1">
            <a:extLst>
              <a:ext uri="{FF2B5EF4-FFF2-40B4-BE49-F238E27FC236}">
                <a16:creationId xmlns:a16="http://schemas.microsoft.com/office/drawing/2014/main" id="{ECBC91E5-775D-4A9A-65B0-1A4C3160B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656696"/>
              </p:ext>
            </p:extLst>
          </p:nvPr>
        </p:nvGraphicFramePr>
        <p:xfrm>
          <a:off x="1066800" y="2202510"/>
          <a:ext cx="10058400" cy="432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76475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67A438-4C12-2961-C359-33D428F2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4000"/>
              <a:t>FRASES DE ARISTÓTELES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BE9E9C3-FD7B-11E3-4F8F-1D622EFAF7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034561"/>
              </p:ext>
            </p:extLst>
          </p:nvPr>
        </p:nvGraphicFramePr>
        <p:xfrm>
          <a:off x="622300" y="639763"/>
          <a:ext cx="6572250" cy="55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57178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43D298-0548-4C7A-870B-7594104F8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-1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ves voando">
            <a:extLst>
              <a:ext uri="{FF2B5EF4-FFF2-40B4-BE49-F238E27FC236}">
                <a16:creationId xmlns:a16="http://schemas.microsoft.com/office/drawing/2014/main" id="{F92EEE96-9BAC-3CA2-EA82-BDE9D116336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t="740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7B26C5-D249-4988-B86B-5A3D9E7BD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2860" y="0"/>
            <a:ext cx="12188952" cy="6858000"/>
          </a:xfrm>
          <a:prstGeom prst="rect">
            <a:avLst/>
          </a:prstGeom>
          <a:blipFill dpi="0" rotWithShape="1">
            <a:blip r:embed="rId3">
              <a:alphaModFix amt="45000"/>
              <a:lum bright="70000" contrast="-70000"/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E67A438-4C12-2961-C359-33D428F2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pt-BR" dirty="0"/>
              <a:t>FRASES DE ARISTÓTELES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7F172B-51FC-7943-7F7C-CFB11D27C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0507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Sobre a política: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 "O homem é por natureza um animal político."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dirty="0"/>
              <a:t>"A justiça é a primeira virtude, tanto das coisas individuais como das comunidades."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FDAED0-8B04-4181-B3D3-EA0A93C66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61B6F0D-567B-4CFA-BF50-79FDAC6EB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CE5D194-0A7E-49A6-B737-F71C1B3960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18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3E0106-126F-D2F0-9DD4-70A50A3B4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Ética e Moral - Conceitos Fundamentais</a:t>
            </a:r>
            <a:endParaRPr lang="pt-BR" dirty="0"/>
          </a:p>
        </p:txBody>
      </p:sp>
      <p:pic>
        <p:nvPicPr>
          <p:cNvPr id="1026" name="Picture 2" descr="Ética e Moral: entenda as diferenças entre esses conceitos">
            <a:extLst>
              <a:ext uri="{FF2B5EF4-FFF2-40B4-BE49-F238E27FC236}">
                <a16:creationId xmlns:a16="http://schemas.microsoft.com/office/drawing/2014/main" id="{87B2893A-098E-B6A8-9172-45ADD27EB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310221"/>
            <a:ext cx="6223000" cy="42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72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96EAE45-4A7F-4104-BDC2-49728B6C4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64A911C-1821-CD75-2825-55C0A83B3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86009"/>
            <a:ext cx="10058400" cy="1486776"/>
          </a:xfrm>
        </p:spPr>
        <p:txBody>
          <a:bodyPr>
            <a:normAutofit/>
          </a:bodyPr>
          <a:lstStyle/>
          <a:p>
            <a:pPr algn="ctr"/>
            <a:r>
              <a:rPr lang="pt-BR" sz="6000"/>
              <a:t>Exemplo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42483-9FB4-4C1A-B319-1B129FD65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F43D295-4374-4195-98CF-40620F291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A156E1A-DF2F-43D2-B94E-E62A14ACB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3C23887-FE5F-3DFB-D1CC-9A41206E5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143068"/>
              </p:ext>
            </p:extLst>
          </p:nvPr>
        </p:nvGraphicFramePr>
        <p:xfrm>
          <a:off x="1077468" y="643467"/>
          <a:ext cx="10037064" cy="379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27452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6EAE45-4A7F-4104-BDC2-49728B6C4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9100B5-EA10-BF0E-4A34-7A900A9BE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325" y="5303519"/>
            <a:ext cx="10058400" cy="1354169"/>
          </a:xfrm>
        </p:spPr>
        <p:txBody>
          <a:bodyPr>
            <a:normAutofit/>
          </a:bodyPr>
          <a:lstStyle/>
          <a:p>
            <a:pPr algn="ctr"/>
            <a:r>
              <a:rPr lang="pt-BR" sz="6000" dirty="0"/>
              <a:t>exemplos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7C42483-9FB4-4C1A-B319-1B129FD65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F43D295-4374-4195-98CF-40620F291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156E1A-DF2F-43D2-B94E-E62A14ACB1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49D59CC-022C-D791-8FF4-82B21A0124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781104"/>
              </p:ext>
            </p:extLst>
          </p:nvPr>
        </p:nvGraphicFramePr>
        <p:xfrm>
          <a:off x="1077468" y="643467"/>
          <a:ext cx="10037064" cy="49343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7588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97097D-D878-87E1-8F83-AA3F9AB39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978010"/>
            <a:ext cx="5188624" cy="1831344"/>
          </a:xfrm>
        </p:spPr>
        <p:txBody>
          <a:bodyPr>
            <a:normAutofit/>
          </a:bodyPr>
          <a:lstStyle/>
          <a:p>
            <a:r>
              <a:rPr lang="pt-BR" sz="4800"/>
              <a:t>EXEMPLOS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BFC6CD-EEFB-24F1-BF55-9997F8CD6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3029446"/>
            <a:ext cx="5188624" cy="3142753"/>
          </a:xfrm>
        </p:spPr>
        <p:txBody>
          <a:bodyPr>
            <a:normAutofit/>
          </a:bodyPr>
          <a:lstStyle/>
          <a:p>
            <a:r>
              <a:rPr lang="pt-BR" b="1" dirty="0"/>
              <a:t>O Resultado: </a:t>
            </a:r>
            <a:r>
              <a:rPr lang="pt-BR" dirty="0"/>
              <a:t>A decisão de </a:t>
            </a:r>
            <a:r>
              <a:rPr lang="pt-BR" b="1" dirty="0"/>
              <a:t>Júlia</a:t>
            </a:r>
            <a:r>
              <a:rPr lang="pt-BR" dirty="0"/>
              <a:t> foi baseada na </a:t>
            </a:r>
            <a:r>
              <a:rPr lang="pt-BR" b="1" dirty="0"/>
              <a:t>ética</a:t>
            </a:r>
            <a:r>
              <a:rPr lang="pt-BR" dirty="0"/>
              <a:t>, que se refere a princípios universais de certo e errado. Já a decisão de </a:t>
            </a:r>
            <a:r>
              <a:rPr lang="pt-BR" b="1" dirty="0"/>
              <a:t>Marcos</a:t>
            </a:r>
            <a:r>
              <a:rPr lang="pt-BR" dirty="0"/>
              <a:t> foi baseada na </a:t>
            </a:r>
            <a:r>
              <a:rPr lang="pt-BR" b="1" dirty="0"/>
              <a:t>moral</a:t>
            </a:r>
            <a:r>
              <a:rPr lang="pt-BR" dirty="0"/>
              <a:t>, que se refere aos costumes e normas de </a:t>
            </a:r>
            <a:r>
              <a:rPr lang="pt-BR" b="1" dirty="0"/>
              <a:t>comportamento de um grupo específico</a:t>
            </a:r>
            <a:r>
              <a:rPr lang="pt-BR" dirty="0"/>
              <a:t>. Ambos agiram de acordo com seus valores, mas de maneiras diferentes.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32123" y="3388659"/>
            <a:ext cx="36576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A65BCE4-8466-4E88-8FF2-24524F3A2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3558" y="1673352"/>
            <a:ext cx="3502152" cy="3502152"/>
          </a:xfrm>
          <a:custGeom>
            <a:avLst/>
            <a:gdLst>
              <a:gd name="connsiteX0" fmla="*/ 1751076 w 3502152"/>
              <a:gd name="connsiteY0" fmla="*/ 228600 h 3502152"/>
              <a:gd name="connsiteX1" fmla="*/ 228600 w 3502152"/>
              <a:gd name="connsiteY1" fmla="*/ 1751076 h 3502152"/>
              <a:gd name="connsiteX2" fmla="*/ 1751076 w 3502152"/>
              <a:gd name="connsiteY2" fmla="*/ 3273552 h 3502152"/>
              <a:gd name="connsiteX3" fmla="*/ 3273552 w 3502152"/>
              <a:gd name="connsiteY3" fmla="*/ 1751076 h 3502152"/>
              <a:gd name="connsiteX4" fmla="*/ 1751076 w 3502152"/>
              <a:gd name="connsiteY4" fmla="*/ 228600 h 3502152"/>
              <a:gd name="connsiteX5" fmla="*/ 1751076 w 3502152"/>
              <a:gd name="connsiteY5" fmla="*/ 0 h 3502152"/>
              <a:gd name="connsiteX6" fmla="*/ 3502152 w 3502152"/>
              <a:gd name="connsiteY6" fmla="*/ 1751076 h 3502152"/>
              <a:gd name="connsiteX7" fmla="*/ 1751076 w 3502152"/>
              <a:gd name="connsiteY7" fmla="*/ 3502152 h 3502152"/>
              <a:gd name="connsiteX8" fmla="*/ 0 w 3502152"/>
              <a:gd name="connsiteY8" fmla="*/ 1751076 h 3502152"/>
              <a:gd name="connsiteX9" fmla="*/ 1751076 w 3502152"/>
              <a:gd name="connsiteY9" fmla="*/ 0 h 3502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02152" h="3502152">
                <a:moveTo>
                  <a:pt x="1751076" y="228600"/>
                </a:moveTo>
                <a:cubicBezTo>
                  <a:pt x="910236" y="228600"/>
                  <a:pt x="228600" y="910236"/>
                  <a:pt x="228600" y="1751076"/>
                </a:cubicBezTo>
                <a:cubicBezTo>
                  <a:pt x="228600" y="2591916"/>
                  <a:pt x="910236" y="3273552"/>
                  <a:pt x="1751076" y="3273552"/>
                </a:cubicBezTo>
                <a:cubicBezTo>
                  <a:pt x="2591916" y="3273552"/>
                  <a:pt x="3273552" y="2591916"/>
                  <a:pt x="3273552" y="1751076"/>
                </a:cubicBezTo>
                <a:cubicBezTo>
                  <a:pt x="3273552" y="910236"/>
                  <a:pt x="2591916" y="228600"/>
                  <a:pt x="1751076" y="228600"/>
                </a:cubicBezTo>
                <a:close/>
                <a:moveTo>
                  <a:pt x="1751076" y="0"/>
                </a:moveTo>
                <a:cubicBezTo>
                  <a:pt x="2718169" y="0"/>
                  <a:pt x="3502152" y="783983"/>
                  <a:pt x="3502152" y="1751076"/>
                </a:cubicBezTo>
                <a:cubicBezTo>
                  <a:pt x="3502152" y="2718169"/>
                  <a:pt x="2718169" y="3502152"/>
                  <a:pt x="1751076" y="3502152"/>
                </a:cubicBezTo>
                <a:cubicBezTo>
                  <a:pt x="783983" y="3502152"/>
                  <a:pt x="0" y="2718169"/>
                  <a:pt x="0" y="1751076"/>
                </a:cubicBezTo>
                <a:cubicBezTo>
                  <a:pt x="0" y="783983"/>
                  <a:pt x="783983" y="0"/>
                  <a:pt x="175107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Marca de seleção">
            <a:extLst>
              <a:ext uri="{FF2B5EF4-FFF2-40B4-BE49-F238E27FC236}">
                <a16:creationId xmlns:a16="http://schemas.microsoft.com/office/drawing/2014/main" id="{166B0B35-4C26-65A9-126C-1F737F423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0234" y="2510028"/>
            <a:ext cx="1828800" cy="18288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9B0630D-5E49-4BF7-8CF1-7DECD4B08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7E3DF29-A3BC-402A-A498-16B2DF181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B14D33E-BADF-4271-ACE1-06D8199FF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11583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04F9A8-FDED-E6F5-80C4-E1D7CE37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anchor="ctr"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A Visão Platônica sobre Ética e Moral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82C32FB-BB4D-3A59-48FD-19068ECEF3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361771"/>
              </p:ext>
            </p:extLst>
          </p:nvPr>
        </p:nvGraphicFramePr>
        <p:xfrm>
          <a:off x="1069848" y="2121408"/>
          <a:ext cx="10058400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60050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15CEA2C-EAA3-E0AA-4AA7-D4DA20C1A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pt-BR" sz="4000"/>
              <a:t>MITO DA CAVERNA</a:t>
            </a:r>
          </a:p>
        </p:txBody>
      </p:sp>
      <p:pic>
        <p:nvPicPr>
          <p:cNvPr id="5" name="Picture 4" descr="Caverna em forma de triângulo">
            <a:extLst>
              <a:ext uri="{FF2B5EF4-FFF2-40B4-BE49-F238E27FC236}">
                <a16:creationId xmlns:a16="http://schemas.microsoft.com/office/drawing/2014/main" id="{13EB9E70-1137-BFC2-5D4D-53C2DFDC674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227" r="178" b="-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5A1EFB-FE0A-9928-CA72-315545A8A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pt-BR" sz="1800" b="1" dirty="0"/>
              <a:t>Contexto: </a:t>
            </a:r>
            <a:r>
              <a:rPr lang="pt-BR" sz="1800" dirty="0"/>
              <a:t>Platão descreve um grupo de pessoas que vivem acorrentadas em uma caverna desde a infância. Elas estão presas de tal forma que só conseguem olhar para a parede do fundo da caverna.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327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DA90C30-B990-4CCA-B584-40F864DA3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95A062-7E67-46C0-9084-B64A56AA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pt-BR" sz="4800"/>
              <a:t>MITO DA CAVERNA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6A8C20-487E-D962-B115-02E6CBA97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pt-BR" sz="1800" b="1" dirty="0"/>
              <a:t>As Sombras: </a:t>
            </a:r>
            <a:r>
              <a:rPr lang="pt-BR" sz="1800" dirty="0"/>
              <a:t>Atrás dessas pessoas, há uma fogueira e, entre a fogueira e os prisioneiros, há um caminho elevado onde outras pessoas passam carregando objetos. Esses objetos projetam sombras na parede da caverna, e os prisioneiros, que nunca viram outra coisa, acreditam que essas sombras são a realidade.</a:t>
            </a:r>
          </a:p>
        </p:txBody>
      </p:sp>
      <p:pic>
        <p:nvPicPr>
          <p:cNvPr id="7" name="Graphic 6" descr="Fogueira">
            <a:extLst>
              <a:ext uri="{FF2B5EF4-FFF2-40B4-BE49-F238E27FC236}">
                <a16:creationId xmlns:a16="http://schemas.microsoft.com/office/drawing/2014/main" id="{91A97C58-A917-DBA3-FEAA-46B8AED9F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3460" y="1595727"/>
            <a:ext cx="3369177" cy="33691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060B936-2771-48DC-842C-14EE9318E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4EC8B4-4BB2-45C2-A68A-28E36AC10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431D296-F8F1-41C3-A211-E83E243C5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268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316</TotalTime>
  <Words>1041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Aptos</vt:lpstr>
      <vt:lpstr>Arial</vt:lpstr>
      <vt:lpstr>Calibri</vt:lpstr>
      <vt:lpstr>Rockwell</vt:lpstr>
      <vt:lpstr>Rockwell Condensed</vt:lpstr>
      <vt:lpstr>Rockwell Extra Bold</vt:lpstr>
      <vt:lpstr>Wingdings</vt:lpstr>
      <vt:lpstr>Tipo de Madeira</vt:lpstr>
      <vt:lpstr>ÉTICA E MORAL</vt:lpstr>
      <vt:lpstr>Ética e Moral - Conceitos Fundamentais</vt:lpstr>
      <vt:lpstr>Ética e Moral - Conceitos Fundamentais</vt:lpstr>
      <vt:lpstr>Exemplo</vt:lpstr>
      <vt:lpstr>exemplos</vt:lpstr>
      <vt:lpstr>EXEMPLOS</vt:lpstr>
      <vt:lpstr>A Visão Platônica sobre Ética e Moral</vt:lpstr>
      <vt:lpstr>MITO DA CAVERNA</vt:lpstr>
      <vt:lpstr>MITO DA CAVERNA</vt:lpstr>
      <vt:lpstr>MITO DA CAVERNA</vt:lpstr>
      <vt:lpstr>O MITO DA CAVERNA</vt:lpstr>
      <vt:lpstr>INTERPRETAÇÃO</vt:lpstr>
      <vt:lpstr>INTERPRETAÇÃO</vt:lpstr>
      <vt:lpstr>INTERPRETAÇÃO</vt:lpstr>
      <vt:lpstr>VISÃO ARISTOTÉLICA (4 TIPOS DE CAUSAS)</vt:lpstr>
      <vt:lpstr>VISÃO ARISTOTÉLICA (METAFÍSICA)</vt:lpstr>
      <vt:lpstr>FRASES DE ARISTÓTELES</vt:lpstr>
      <vt:lpstr>FRASES DE ARISTÓTELES</vt:lpstr>
      <vt:lpstr>FRASES DE ARISTÓTELES</vt:lpstr>
      <vt:lpstr>FRASES DE ARISTÓTELES</vt:lpstr>
      <vt:lpstr>FRASES DE ARISTÓTELES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alvaro possato</dc:creator>
  <cp:lastModifiedBy>ALVARO BUBOLA POSSATO</cp:lastModifiedBy>
  <cp:revision>14</cp:revision>
  <dcterms:created xsi:type="dcterms:W3CDTF">2024-07-25T01:49:19Z</dcterms:created>
  <dcterms:modified xsi:type="dcterms:W3CDTF">2024-08-26T19:00:02Z</dcterms:modified>
</cp:coreProperties>
</file>