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7EB88-1A35-4740-B7F3-23A79CF75733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0ACBFB2-E633-4DA0-89FE-377539027540}">
      <dgm:prSet custT="1"/>
      <dgm:spPr/>
      <dgm:t>
        <a:bodyPr/>
        <a:lstStyle/>
        <a:p>
          <a:r>
            <a:rPr lang="pt-BR" sz="1800" b="1" dirty="0"/>
            <a:t>Valores: </a:t>
          </a:r>
          <a:r>
            <a:rPr lang="pt-BR" sz="1800" dirty="0"/>
            <a:t>As crenças sobre o que é certo ou errado, bom ou mau, importante ou trivial</a:t>
          </a:r>
          <a:r>
            <a:rPr lang="pt-BR" sz="1500" dirty="0"/>
            <a:t>.</a:t>
          </a:r>
          <a:endParaRPr lang="en-US" sz="1500" dirty="0"/>
        </a:p>
      </dgm:t>
    </dgm:pt>
    <dgm:pt modelId="{58C60643-D57E-4018-97AD-B13B6B556AA7}" type="parTrans" cxnId="{3C1FE660-7BBA-4A57-B32E-769D934DB041}">
      <dgm:prSet/>
      <dgm:spPr/>
      <dgm:t>
        <a:bodyPr/>
        <a:lstStyle/>
        <a:p>
          <a:endParaRPr lang="en-US"/>
        </a:p>
      </dgm:t>
    </dgm:pt>
    <dgm:pt modelId="{3356F4C9-D29A-4CFE-B7D6-BC1164C0D287}" type="sibTrans" cxnId="{3C1FE660-7BBA-4A57-B32E-769D934DB041}">
      <dgm:prSet/>
      <dgm:spPr/>
      <dgm:t>
        <a:bodyPr/>
        <a:lstStyle/>
        <a:p>
          <a:endParaRPr lang="en-US"/>
        </a:p>
      </dgm:t>
    </dgm:pt>
    <dgm:pt modelId="{4FEDDC97-B760-44E6-93C3-FCFA827734E2}">
      <dgm:prSet custT="1"/>
      <dgm:spPr/>
      <dgm:t>
        <a:bodyPr/>
        <a:lstStyle/>
        <a:p>
          <a:r>
            <a:rPr lang="pt-BR" sz="1800" b="1" dirty="0"/>
            <a:t>Normas: </a:t>
          </a:r>
          <a:r>
            <a:rPr lang="pt-BR" sz="1800" dirty="0"/>
            <a:t>As regras de conduta que orientam o comportamento dos indivíduos em sociedade.</a:t>
          </a:r>
          <a:endParaRPr lang="en-US" sz="1800" dirty="0"/>
        </a:p>
      </dgm:t>
    </dgm:pt>
    <dgm:pt modelId="{7527029D-225C-4298-8FB0-3C5FD9B8ACF2}" type="parTrans" cxnId="{1D859CEF-CBFC-4700-B3D9-E5A7F8FE77A6}">
      <dgm:prSet/>
      <dgm:spPr/>
      <dgm:t>
        <a:bodyPr/>
        <a:lstStyle/>
        <a:p>
          <a:endParaRPr lang="en-US"/>
        </a:p>
      </dgm:t>
    </dgm:pt>
    <dgm:pt modelId="{1310C412-FC91-4B5F-9216-1FB216058A47}" type="sibTrans" cxnId="{1D859CEF-CBFC-4700-B3D9-E5A7F8FE77A6}">
      <dgm:prSet/>
      <dgm:spPr/>
      <dgm:t>
        <a:bodyPr/>
        <a:lstStyle/>
        <a:p>
          <a:endParaRPr lang="en-US"/>
        </a:p>
      </dgm:t>
    </dgm:pt>
    <dgm:pt modelId="{D0F66180-95B5-4706-B434-F56EF365D1A6}">
      <dgm:prSet custT="1"/>
      <dgm:spPr/>
      <dgm:t>
        <a:bodyPr/>
        <a:lstStyle/>
        <a:p>
          <a:r>
            <a:rPr lang="pt-BR" sz="1800" b="1" dirty="0"/>
            <a:t>Crenças: </a:t>
          </a:r>
          <a:r>
            <a:rPr lang="pt-BR" sz="1800" dirty="0"/>
            <a:t>As convicções sobre a realidade, o mundo e o universo.</a:t>
          </a:r>
          <a:endParaRPr lang="en-US" sz="1800" dirty="0"/>
        </a:p>
      </dgm:t>
    </dgm:pt>
    <dgm:pt modelId="{6704A757-B17D-4B68-B569-1393530FA504}" type="parTrans" cxnId="{C5E64C5E-693A-4E61-9564-D89C7DBAE1BA}">
      <dgm:prSet/>
      <dgm:spPr/>
      <dgm:t>
        <a:bodyPr/>
        <a:lstStyle/>
        <a:p>
          <a:endParaRPr lang="en-US"/>
        </a:p>
      </dgm:t>
    </dgm:pt>
    <dgm:pt modelId="{30ADD807-3031-4548-BF12-B6260AF56D51}" type="sibTrans" cxnId="{C5E64C5E-693A-4E61-9564-D89C7DBAE1BA}">
      <dgm:prSet/>
      <dgm:spPr/>
      <dgm:t>
        <a:bodyPr/>
        <a:lstStyle/>
        <a:p>
          <a:endParaRPr lang="en-US"/>
        </a:p>
      </dgm:t>
    </dgm:pt>
    <dgm:pt modelId="{69AB21A5-6A4F-43B6-93BC-94DE274C4779}">
      <dgm:prSet custT="1"/>
      <dgm:spPr/>
      <dgm:t>
        <a:bodyPr/>
        <a:lstStyle/>
        <a:p>
          <a:r>
            <a:rPr lang="pt-BR" sz="1800" b="1" dirty="0"/>
            <a:t>Linguagem: </a:t>
          </a:r>
          <a:r>
            <a:rPr lang="pt-BR" sz="1800" dirty="0"/>
            <a:t>O sistema de signos que permite a comunicação e a construção de significados compartilhados.</a:t>
          </a:r>
          <a:endParaRPr lang="en-US" sz="1800" dirty="0"/>
        </a:p>
      </dgm:t>
    </dgm:pt>
    <dgm:pt modelId="{AE98A183-2B8D-4080-9155-2BBA82C23C9E}" type="parTrans" cxnId="{3AB56D3E-1B72-4D16-8057-E13E645F1E9D}">
      <dgm:prSet/>
      <dgm:spPr/>
      <dgm:t>
        <a:bodyPr/>
        <a:lstStyle/>
        <a:p>
          <a:endParaRPr lang="en-US"/>
        </a:p>
      </dgm:t>
    </dgm:pt>
    <dgm:pt modelId="{9C709BE2-60F1-491F-930F-77F0AB1E5CC6}" type="sibTrans" cxnId="{3AB56D3E-1B72-4D16-8057-E13E645F1E9D}">
      <dgm:prSet/>
      <dgm:spPr/>
      <dgm:t>
        <a:bodyPr/>
        <a:lstStyle/>
        <a:p>
          <a:endParaRPr lang="en-US"/>
        </a:p>
      </dgm:t>
    </dgm:pt>
    <dgm:pt modelId="{B4D292F8-3958-4338-B1D5-BBD9752DEA6A}">
      <dgm:prSet custT="1"/>
      <dgm:spPr/>
      <dgm:t>
        <a:bodyPr/>
        <a:lstStyle/>
        <a:p>
          <a:r>
            <a:rPr lang="pt-BR" sz="1800" b="1" dirty="0"/>
            <a:t>Arte: </a:t>
          </a:r>
          <a:r>
            <a:rPr lang="pt-BR" sz="1800" dirty="0"/>
            <a:t>As expressões criativas que refletem a visão de mundo de um povo.</a:t>
          </a:r>
          <a:endParaRPr lang="en-US" sz="1800" dirty="0"/>
        </a:p>
      </dgm:t>
    </dgm:pt>
    <dgm:pt modelId="{946315B2-50ED-4DF7-A443-298751ED0B35}" type="parTrans" cxnId="{FA76893B-2D1E-4F17-9351-A8C07FC218C0}">
      <dgm:prSet/>
      <dgm:spPr/>
      <dgm:t>
        <a:bodyPr/>
        <a:lstStyle/>
        <a:p>
          <a:endParaRPr lang="en-US"/>
        </a:p>
      </dgm:t>
    </dgm:pt>
    <dgm:pt modelId="{4A13809E-BFFE-480B-960E-15B306CA0A8B}" type="sibTrans" cxnId="{FA76893B-2D1E-4F17-9351-A8C07FC218C0}">
      <dgm:prSet/>
      <dgm:spPr/>
      <dgm:t>
        <a:bodyPr/>
        <a:lstStyle/>
        <a:p>
          <a:endParaRPr lang="en-US"/>
        </a:p>
      </dgm:t>
    </dgm:pt>
    <dgm:pt modelId="{FB3D4313-9599-4A10-BF50-8833B1F56729}">
      <dgm:prSet custT="1"/>
      <dgm:spPr/>
      <dgm:t>
        <a:bodyPr/>
        <a:lstStyle/>
        <a:p>
          <a:r>
            <a:rPr lang="pt-BR" sz="1800" b="1" dirty="0"/>
            <a:t>Costumes: </a:t>
          </a:r>
          <a:r>
            <a:rPr lang="pt-BR" sz="1800" dirty="0"/>
            <a:t>As práticas e hábitos transmitidos de geração em geração.</a:t>
          </a:r>
          <a:endParaRPr lang="en-US" sz="1800" dirty="0"/>
        </a:p>
      </dgm:t>
    </dgm:pt>
    <dgm:pt modelId="{92DC506B-411D-4D13-9E2D-83A1971B4B8C}" type="parTrans" cxnId="{2ABC18A5-75D9-457A-BFDF-7637B25655A4}">
      <dgm:prSet/>
      <dgm:spPr/>
      <dgm:t>
        <a:bodyPr/>
        <a:lstStyle/>
        <a:p>
          <a:endParaRPr lang="en-US"/>
        </a:p>
      </dgm:t>
    </dgm:pt>
    <dgm:pt modelId="{0A32560C-8DD5-43A9-AED6-9D98B9E517DE}" type="sibTrans" cxnId="{2ABC18A5-75D9-457A-BFDF-7637B25655A4}">
      <dgm:prSet/>
      <dgm:spPr/>
      <dgm:t>
        <a:bodyPr/>
        <a:lstStyle/>
        <a:p>
          <a:endParaRPr lang="en-US"/>
        </a:p>
      </dgm:t>
    </dgm:pt>
    <dgm:pt modelId="{0085F4C2-DBAF-4E4B-A349-1188583AEE2A}">
      <dgm:prSet custT="1"/>
      <dgm:spPr/>
      <dgm:t>
        <a:bodyPr/>
        <a:lstStyle/>
        <a:p>
          <a:r>
            <a:rPr lang="pt-BR" sz="1800" b="1" dirty="0"/>
            <a:t>Instituições: </a:t>
          </a:r>
          <a:r>
            <a:rPr lang="pt-BR" sz="1800" dirty="0"/>
            <a:t>As estruturas sociais que organizam a vida em sociedade, como a família, a escola, o Estado.</a:t>
          </a:r>
          <a:endParaRPr lang="en-US" sz="1800" dirty="0"/>
        </a:p>
      </dgm:t>
    </dgm:pt>
    <dgm:pt modelId="{B7579450-8B83-4333-AF1D-9640B14153B0}" type="parTrans" cxnId="{5C995B67-A05E-4E16-A862-D72CFD8811AC}">
      <dgm:prSet/>
      <dgm:spPr/>
      <dgm:t>
        <a:bodyPr/>
        <a:lstStyle/>
        <a:p>
          <a:endParaRPr lang="en-US"/>
        </a:p>
      </dgm:t>
    </dgm:pt>
    <dgm:pt modelId="{8EC2B6F4-8654-448A-9425-976F86C698FC}" type="sibTrans" cxnId="{5C995B67-A05E-4E16-A862-D72CFD8811AC}">
      <dgm:prSet/>
      <dgm:spPr/>
      <dgm:t>
        <a:bodyPr/>
        <a:lstStyle/>
        <a:p>
          <a:endParaRPr lang="en-US"/>
        </a:p>
      </dgm:t>
    </dgm:pt>
    <dgm:pt modelId="{C479BF86-2CD7-457F-BE73-7C317BF07D52}" type="pres">
      <dgm:prSet presAssocID="{A627EB88-1A35-4740-B7F3-23A79CF75733}" presName="diagram" presStyleCnt="0">
        <dgm:presLayoutVars>
          <dgm:dir/>
          <dgm:resizeHandles val="exact"/>
        </dgm:presLayoutVars>
      </dgm:prSet>
      <dgm:spPr/>
    </dgm:pt>
    <dgm:pt modelId="{32C2433C-0FFA-4D01-8A09-5AD6DB65EB6B}" type="pres">
      <dgm:prSet presAssocID="{B0ACBFB2-E633-4DA0-89FE-377539027540}" presName="node" presStyleLbl="node1" presStyleIdx="0" presStyleCnt="7" custScaleY="131789">
        <dgm:presLayoutVars>
          <dgm:bulletEnabled val="1"/>
        </dgm:presLayoutVars>
      </dgm:prSet>
      <dgm:spPr/>
    </dgm:pt>
    <dgm:pt modelId="{6F079561-7823-434E-80C2-67DB6DAE537F}" type="pres">
      <dgm:prSet presAssocID="{3356F4C9-D29A-4CFE-B7D6-BC1164C0D287}" presName="sibTrans" presStyleCnt="0"/>
      <dgm:spPr/>
    </dgm:pt>
    <dgm:pt modelId="{3CFA5981-DA94-4C43-BE3D-739B14C9E4CD}" type="pres">
      <dgm:prSet presAssocID="{4FEDDC97-B760-44E6-93C3-FCFA827734E2}" presName="node" presStyleLbl="node1" presStyleIdx="1" presStyleCnt="7" custScaleY="133222">
        <dgm:presLayoutVars>
          <dgm:bulletEnabled val="1"/>
        </dgm:presLayoutVars>
      </dgm:prSet>
      <dgm:spPr/>
    </dgm:pt>
    <dgm:pt modelId="{A53F6DF6-CB6E-4DFA-8C28-509ED236F5B1}" type="pres">
      <dgm:prSet presAssocID="{1310C412-FC91-4B5F-9216-1FB216058A47}" presName="sibTrans" presStyleCnt="0"/>
      <dgm:spPr/>
    </dgm:pt>
    <dgm:pt modelId="{80AFFEE9-B3BC-421E-BDA1-24D7A364F06D}" type="pres">
      <dgm:prSet presAssocID="{D0F66180-95B5-4706-B434-F56EF365D1A6}" presName="node" presStyleLbl="node1" presStyleIdx="2" presStyleCnt="7" custScaleY="130356">
        <dgm:presLayoutVars>
          <dgm:bulletEnabled val="1"/>
        </dgm:presLayoutVars>
      </dgm:prSet>
      <dgm:spPr/>
    </dgm:pt>
    <dgm:pt modelId="{6D252B13-4DA7-405A-9D2C-B8F927F1E673}" type="pres">
      <dgm:prSet presAssocID="{30ADD807-3031-4548-BF12-B6260AF56D51}" presName="sibTrans" presStyleCnt="0"/>
      <dgm:spPr/>
    </dgm:pt>
    <dgm:pt modelId="{42148885-7FB2-4BC9-BE1B-CEFE8D975A5C}" type="pres">
      <dgm:prSet presAssocID="{69AB21A5-6A4F-43B6-93BC-94DE274C4779}" presName="node" presStyleLbl="node1" presStyleIdx="3" presStyleCnt="7" custScaleY="130356">
        <dgm:presLayoutVars>
          <dgm:bulletEnabled val="1"/>
        </dgm:presLayoutVars>
      </dgm:prSet>
      <dgm:spPr/>
    </dgm:pt>
    <dgm:pt modelId="{749E20E0-4B4B-4285-9D99-3F22FB76B0D7}" type="pres">
      <dgm:prSet presAssocID="{9C709BE2-60F1-491F-930F-77F0AB1E5CC6}" presName="sibTrans" presStyleCnt="0"/>
      <dgm:spPr/>
    </dgm:pt>
    <dgm:pt modelId="{7105E438-7F7D-4675-9979-EE4E434412A2}" type="pres">
      <dgm:prSet presAssocID="{B4D292F8-3958-4338-B1D5-BBD9752DEA6A}" presName="node" presStyleLbl="node1" presStyleIdx="4" presStyleCnt="7" custScaleY="131490">
        <dgm:presLayoutVars>
          <dgm:bulletEnabled val="1"/>
        </dgm:presLayoutVars>
      </dgm:prSet>
      <dgm:spPr/>
    </dgm:pt>
    <dgm:pt modelId="{53E195BB-9D94-4F39-8BD9-BFC2BDC12A9A}" type="pres">
      <dgm:prSet presAssocID="{4A13809E-BFFE-480B-960E-15B306CA0A8B}" presName="sibTrans" presStyleCnt="0"/>
      <dgm:spPr/>
    </dgm:pt>
    <dgm:pt modelId="{43B511BF-5CA6-4C20-A528-BCCB95733D74}" type="pres">
      <dgm:prSet presAssocID="{FB3D4313-9599-4A10-BF50-8833B1F56729}" presName="node" presStyleLbl="node1" presStyleIdx="5" presStyleCnt="7" custScaleY="135958" custLinFactNeighborX="1406" custLinFactNeighborY="215">
        <dgm:presLayoutVars>
          <dgm:bulletEnabled val="1"/>
        </dgm:presLayoutVars>
      </dgm:prSet>
      <dgm:spPr/>
    </dgm:pt>
    <dgm:pt modelId="{527F0ECF-BF08-4A44-99EA-CA1DA61094A6}" type="pres">
      <dgm:prSet presAssocID="{0A32560C-8DD5-43A9-AED6-9D98B9E517DE}" presName="sibTrans" presStyleCnt="0"/>
      <dgm:spPr/>
    </dgm:pt>
    <dgm:pt modelId="{7DDEC709-54E0-4C83-8040-49F7DB10D5CB}" type="pres">
      <dgm:prSet presAssocID="{0085F4C2-DBAF-4E4B-A349-1188583AEE2A}" presName="node" presStyleLbl="node1" presStyleIdx="6" presStyleCnt="7" custScaleX="122181" custScaleY="131287">
        <dgm:presLayoutVars>
          <dgm:bulletEnabled val="1"/>
        </dgm:presLayoutVars>
      </dgm:prSet>
      <dgm:spPr/>
    </dgm:pt>
  </dgm:ptLst>
  <dgm:cxnLst>
    <dgm:cxn modelId="{2AED7F0B-CBB3-4C81-B79A-47FB62C8F912}" type="presOf" srcId="{0085F4C2-DBAF-4E4B-A349-1188583AEE2A}" destId="{7DDEC709-54E0-4C83-8040-49F7DB10D5CB}" srcOrd="0" destOrd="0" presId="urn:microsoft.com/office/officeart/2005/8/layout/default"/>
    <dgm:cxn modelId="{7C050116-8055-4B74-B848-476288783300}" type="presOf" srcId="{B0ACBFB2-E633-4DA0-89FE-377539027540}" destId="{32C2433C-0FFA-4D01-8A09-5AD6DB65EB6B}" srcOrd="0" destOrd="0" presId="urn:microsoft.com/office/officeart/2005/8/layout/default"/>
    <dgm:cxn modelId="{3F437330-9351-45D4-A756-BA3EC8C88A94}" type="presOf" srcId="{A627EB88-1A35-4740-B7F3-23A79CF75733}" destId="{C479BF86-2CD7-457F-BE73-7C317BF07D52}" srcOrd="0" destOrd="0" presId="urn:microsoft.com/office/officeart/2005/8/layout/default"/>
    <dgm:cxn modelId="{82740A37-01D3-418B-BB3A-602D6E49CD80}" type="presOf" srcId="{69AB21A5-6A4F-43B6-93BC-94DE274C4779}" destId="{42148885-7FB2-4BC9-BE1B-CEFE8D975A5C}" srcOrd="0" destOrd="0" presId="urn:microsoft.com/office/officeart/2005/8/layout/default"/>
    <dgm:cxn modelId="{FA76893B-2D1E-4F17-9351-A8C07FC218C0}" srcId="{A627EB88-1A35-4740-B7F3-23A79CF75733}" destId="{B4D292F8-3958-4338-B1D5-BBD9752DEA6A}" srcOrd="4" destOrd="0" parTransId="{946315B2-50ED-4DF7-A443-298751ED0B35}" sibTransId="{4A13809E-BFFE-480B-960E-15B306CA0A8B}"/>
    <dgm:cxn modelId="{3AB56D3E-1B72-4D16-8057-E13E645F1E9D}" srcId="{A627EB88-1A35-4740-B7F3-23A79CF75733}" destId="{69AB21A5-6A4F-43B6-93BC-94DE274C4779}" srcOrd="3" destOrd="0" parTransId="{AE98A183-2B8D-4080-9155-2BBA82C23C9E}" sibTransId="{9C709BE2-60F1-491F-930F-77F0AB1E5CC6}"/>
    <dgm:cxn modelId="{C5E64C5E-693A-4E61-9564-D89C7DBAE1BA}" srcId="{A627EB88-1A35-4740-B7F3-23A79CF75733}" destId="{D0F66180-95B5-4706-B434-F56EF365D1A6}" srcOrd="2" destOrd="0" parTransId="{6704A757-B17D-4B68-B569-1393530FA504}" sibTransId="{30ADD807-3031-4548-BF12-B6260AF56D51}"/>
    <dgm:cxn modelId="{3C1FE660-7BBA-4A57-B32E-769D934DB041}" srcId="{A627EB88-1A35-4740-B7F3-23A79CF75733}" destId="{B0ACBFB2-E633-4DA0-89FE-377539027540}" srcOrd="0" destOrd="0" parTransId="{58C60643-D57E-4018-97AD-B13B6B556AA7}" sibTransId="{3356F4C9-D29A-4CFE-B7D6-BC1164C0D287}"/>
    <dgm:cxn modelId="{5C995B67-A05E-4E16-A862-D72CFD8811AC}" srcId="{A627EB88-1A35-4740-B7F3-23A79CF75733}" destId="{0085F4C2-DBAF-4E4B-A349-1188583AEE2A}" srcOrd="6" destOrd="0" parTransId="{B7579450-8B83-4333-AF1D-9640B14153B0}" sibTransId="{8EC2B6F4-8654-448A-9425-976F86C698FC}"/>
    <dgm:cxn modelId="{7A0D455A-526C-4999-8D20-325432F5CF99}" type="presOf" srcId="{FB3D4313-9599-4A10-BF50-8833B1F56729}" destId="{43B511BF-5CA6-4C20-A528-BCCB95733D74}" srcOrd="0" destOrd="0" presId="urn:microsoft.com/office/officeart/2005/8/layout/default"/>
    <dgm:cxn modelId="{CB647090-A3B8-47DC-9880-E17EA9A83B29}" type="presOf" srcId="{4FEDDC97-B760-44E6-93C3-FCFA827734E2}" destId="{3CFA5981-DA94-4C43-BE3D-739B14C9E4CD}" srcOrd="0" destOrd="0" presId="urn:microsoft.com/office/officeart/2005/8/layout/default"/>
    <dgm:cxn modelId="{E9318497-DEE5-48EE-BC96-02C2E47897A2}" type="presOf" srcId="{D0F66180-95B5-4706-B434-F56EF365D1A6}" destId="{80AFFEE9-B3BC-421E-BDA1-24D7A364F06D}" srcOrd="0" destOrd="0" presId="urn:microsoft.com/office/officeart/2005/8/layout/default"/>
    <dgm:cxn modelId="{2ABC18A5-75D9-457A-BFDF-7637B25655A4}" srcId="{A627EB88-1A35-4740-B7F3-23A79CF75733}" destId="{FB3D4313-9599-4A10-BF50-8833B1F56729}" srcOrd="5" destOrd="0" parTransId="{92DC506B-411D-4D13-9E2D-83A1971B4B8C}" sibTransId="{0A32560C-8DD5-43A9-AED6-9D98B9E517DE}"/>
    <dgm:cxn modelId="{4AE461C8-EA05-4039-9572-B6B959F174B4}" type="presOf" srcId="{B4D292F8-3958-4338-B1D5-BBD9752DEA6A}" destId="{7105E438-7F7D-4675-9979-EE4E434412A2}" srcOrd="0" destOrd="0" presId="urn:microsoft.com/office/officeart/2005/8/layout/default"/>
    <dgm:cxn modelId="{1D859CEF-CBFC-4700-B3D9-E5A7F8FE77A6}" srcId="{A627EB88-1A35-4740-B7F3-23A79CF75733}" destId="{4FEDDC97-B760-44E6-93C3-FCFA827734E2}" srcOrd="1" destOrd="0" parTransId="{7527029D-225C-4298-8FB0-3C5FD9B8ACF2}" sibTransId="{1310C412-FC91-4B5F-9216-1FB216058A47}"/>
    <dgm:cxn modelId="{2CB956D0-3ED7-4496-B5C5-F1D86FE6499E}" type="presParOf" srcId="{C479BF86-2CD7-457F-BE73-7C317BF07D52}" destId="{32C2433C-0FFA-4D01-8A09-5AD6DB65EB6B}" srcOrd="0" destOrd="0" presId="urn:microsoft.com/office/officeart/2005/8/layout/default"/>
    <dgm:cxn modelId="{7B434854-58D8-481A-9B36-747CC5B37027}" type="presParOf" srcId="{C479BF86-2CD7-457F-BE73-7C317BF07D52}" destId="{6F079561-7823-434E-80C2-67DB6DAE537F}" srcOrd="1" destOrd="0" presId="urn:microsoft.com/office/officeart/2005/8/layout/default"/>
    <dgm:cxn modelId="{9B8EB9C8-CA1D-4808-B858-2BFDA00ADDC0}" type="presParOf" srcId="{C479BF86-2CD7-457F-BE73-7C317BF07D52}" destId="{3CFA5981-DA94-4C43-BE3D-739B14C9E4CD}" srcOrd="2" destOrd="0" presId="urn:microsoft.com/office/officeart/2005/8/layout/default"/>
    <dgm:cxn modelId="{D2C0ABAB-237F-4CCE-A04B-EEC172E1E4AA}" type="presParOf" srcId="{C479BF86-2CD7-457F-BE73-7C317BF07D52}" destId="{A53F6DF6-CB6E-4DFA-8C28-509ED236F5B1}" srcOrd="3" destOrd="0" presId="urn:microsoft.com/office/officeart/2005/8/layout/default"/>
    <dgm:cxn modelId="{121C7CAE-FE0F-447D-B559-759253FA58DB}" type="presParOf" srcId="{C479BF86-2CD7-457F-BE73-7C317BF07D52}" destId="{80AFFEE9-B3BC-421E-BDA1-24D7A364F06D}" srcOrd="4" destOrd="0" presId="urn:microsoft.com/office/officeart/2005/8/layout/default"/>
    <dgm:cxn modelId="{A86DEEA7-8306-451F-A8FC-D3F793941C29}" type="presParOf" srcId="{C479BF86-2CD7-457F-BE73-7C317BF07D52}" destId="{6D252B13-4DA7-405A-9D2C-B8F927F1E673}" srcOrd="5" destOrd="0" presId="urn:microsoft.com/office/officeart/2005/8/layout/default"/>
    <dgm:cxn modelId="{CF705B13-99D7-4215-BB20-B5433D4754E5}" type="presParOf" srcId="{C479BF86-2CD7-457F-BE73-7C317BF07D52}" destId="{42148885-7FB2-4BC9-BE1B-CEFE8D975A5C}" srcOrd="6" destOrd="0" presId="urn:microsoft.com/office/officeart/2005/8/layout/default"/>
    <dgm:cxn modelId="{FA068496-68AC-4386-9CB2-F8C0B8BA2FBF}" type="presParOf" srcId="{C479BF86-2CD7-457F-BE73-7C317BF07D52}" destId="{749E20E0-4B4B-4285-9D99-3F22FB76B0D7}" srcOrd="7" destOrd="0" presId="urn:microsoft.com/office/officeart/2005/8/layout/default"/>
    <dgm:cxn modelId="{2AB14628-FB40-4175-A897-0B8680BBB0B9}" type="presParOf" srcId="{C479BF86-2CD7-457F-BE73-7C317BF07D52}" destId="{7105E438-7F7D-4675-9979-EE4E434412A2}" srcOrd="8" destOrd="0" presId="urn:microsoft.com/office/officeart/2005/8/layout/default"/>
    <dgm:cxn modelId="{F2177322-EAFA-4937-B677-82F7A9CA1874}" type="presParOf" srcId="{C479BF86-2CD7-457F-BE73-7C317BF07D52}" destId="{53E195BB-9D94-4F39-8BD9-BFC2BDC12A9A}" srcOrd="9" destOrd="0" presId="urn:microsoft.com/office/officeart/2005/8/layout/default"/>
    <dgm:cxn modelId="{2C43E9F9-AADF-48F5-9CAE-D065DB5A9D90}" type="presParOf" srcId="{C479BF86-2CD7-457F-BE73-7C317BF07D52}" destId="{43B511BF-5CA6-4C20-A528-BCCB95733D74}" srcOrd="10" destOrd="0" presId="urn:microsoft.com/office/officeart/2005/8/layout/default"/>
    <dgm:cxn modelId="{EB419E58-E1B7-4FE1-9D31-66F1F7D4C674}" type="presParOf" srcId="{C479BF86-2CD7-457F-BE73-7C317BF07D52}" destId="{527F0ECF-BF08-4A44-99EA-CA1DA61094A6}" srcOrd="11" destOrd="0" presId="urn:microsoft.com/office/officeart/2005/8/layout/default"/>
    <dgm:cxn modelId="{643DC489-97FB-4E01-9E50-A4065E7580FB}" type="presParOf" srcId="{C479BF86-2CD7-457F-BE73-7C317BF07D52}" destId="{7DDEC709-54E0-4C83-8040-49F7DB10D5CB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C53815-32DD-437D-94AA-ED66CB912088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F30375-E0A3-4148-8F83-91A3FB71554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1800" b="1" dirty="0"/>
            <a:t>Cultura material</a:t>
          </a:r>
          <a:r>
            <a:rPr lang="pt-BR" sz="1800" dirty="0"/>
            <a:t>: Os objetos, artefatos e tecnologias produzidos por uma sociedade.</a:t>
          </a:r>
          <a:endParaRPr lang="en-US" sz="1800" dirty="0"/>
        </a:p>
      </dgm:t>
    </dgm:pt>
    <dgm:pt modelId="{0CFD81FB-269F-443E-BB71-AC542545EF15}" type="parTrans" cxnId="{CE500E2F-7832-46F3-8183-7D2962678664}">
      <dgm:prSet/>
      <dgm:spPr/>
      <dgm:t>
        <a:bodyPr/>
        <a:lstStyle/>
        <a:p>
          <a:endParaRPr lang="en-US"/>
        </a:p>
      </dgm:t>
    </dgm:pt>
    <dgm:pt modelId="{8957A3DA-4260-4EE3-A32F-CA94F0A1FB81}" type="sibTrans" cxnId="{CE500E2F-7832-46F3-8183-7D296267866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858317A-1E0C-46F5-A0BE-609E98CA5E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1800" b="1" dirty="0"/>
            <a:t>Cultura imaterial: </a:t>
          </a:r>
          <a:r>
            <a:rPr lang="pt-BR" sz="1800" dirty="0"/>
            <a:t>As ideias, valores, crenças e conhecimentos que são transmitidos de forma intangível.</a:t>
          </a:r>
          <a:endParaRPr lang="en-US" sz="1800" dirty="0"/>
        </a:p>
      </dgm:t>
    </dgm:pt>
    <dgm:pt modelId="{291E6C71-2A60-4A8B-99C1-42FB86FF7DDC}" type="parTrans" cxnId="{3ACCAEF7-72A5-4534-B237-BAF759305D42}">
      <dgm:prSet/>
      <dgm:spPr/>
      <dgm:t>
        <a:bodyPr/>
        <a:lstStyle/>
        <a:p>
          <a:endParaRPr lang="en-US"/>
        </a:p>
      </dgm:t>
    </dgm:pt>
    <dgm:pt modelId="{C0EAB8C0-FCB5-48C7-A293-A073C0864788}" type="sibTrans" cxnId="{3ACCAEF7-72A5-4534-B237-BAF759305D4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E17116D-046C-4DEB-B369-BC64E712020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1800" b="1" dirty="0"/>
            <a:t>Cultura popular: </a:t>
          </a:r>
          <a:r>
            <a:rPr lang="pt-BR" sz="1800" dirty="0"/>
            <a:t>As manifestações culturais produzidas e consumidas pelas massas.</a:t>
          </a:r>
          <a:endParaRPr lang="en-US" sz="1800" dirty="0"/>
        </a:p>
      </dgm:t>
    </dgm:pt>
    <dgm:pt modelId="{EA6FEFEB-8DEF-42D0-94DB-7B4943193205}" type="parTrans" cxnId="{28C4A8BE-5533-420B-9398-DBD71F799A31}">
      <dgm:prSet/>
      <dgm:spPr/>
      <dgm:t>
        <a:bodyPr/>
        <a:lstStyle/>
        <a:p>
          <a:endParaRPr lang="en-US"/>
        </a:p>
      </dgm:t>
    </dgm:pt>
    <dgm:pt modelId="{5B54CF81-18C1-4CE3-91E9-429E931BC3F3}" type="sibTrans" cxnId="{28C4A8BE-5533-420B-9398-DBD71F799A3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7622245-CEE3-4CC6-873E-0408529D06C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/>
            <a:t>Cultura erudita: </a:t>
          </a:r>
          <a:r>
            <a:rPr lang="pt-BR" dirty="0"/>
            <a:t>As expressões culturais consideradas mais refinadas e associadas às elites.</a:t>
          </a:r>
          <a:endParaRPr lang="en-US" dirty="0"/>
        </a:p>
      </dgm:t>
    </dgm:pt>
    <dgm:pt modelId="{C74866AC-7828-4D69-A831-7A31915389A9}" type="parTrans" cxnId="{47D567E3-325D-4A35-9040-626E83E0BBFE}">
      <dgm:prSet/>
      <dgm:spPr/>
      <dgm:t>
        <a:bodyPr/>
        <a:lstStyle/>
        <a:p>
          <a:endParaRPr lang="en-US"/>
        </a:p>
      </dgm:t>
    </dgm:pt>
    <dgm:pt modelId="{BBF22998-084D-437D-BF7E-689F13704541}" type="sibTrans" cxnId="{47D567E3-325D-4A35-9040-626E83E0BBFE}">
      <dgm:prSet/>
      <dgm:spPr/>
      <dgm:t>
        <a:bodyPr/>
        <a:lstStyle/>
        <a:p>
          <a:endParaRPr lang="en-US"/>
        </a:p>
      </dgm:t>
    </dgm:pt>
    <dgm:pt modelId="{50EEC21D-BC10-4DF4-9302-777FBE3EB1BD}" type="pres">
      <dgm:prSet presAssocID="{F3C53815-32DD-437D-94AA-ED66CB912088}" presName="root" presStyleCnt="0">
        <dgm:presLayoutVars>
          <dgm:dir/>
          <dgm:resizeHandles val="exact"/>
        </dgm:presLayoutVars>
      </dgm:prSet>
      <dgm:spPr/>
    </dgm:pt>
    <dgm:pt modelId="{834C46B1-12CD-43FF-B101-4F11E3F18E90}" type="pres">
      <dgm:prSet presAssocID="{F3C53815-32DD-437D-94AA-ED66CB912088}" presName="container" presStyleCnt="0">
        <dgm:presLayoutVars>
          <dgm:dir/>
          <dgm:resizeHandles val="exact"/>
        </dgm:presLayoutVars>
      </dgm:prSet>
      <dgm:spPr/>
    </dgm:pt>
    <dgm:pt modelId="{0EC2933F-A368-44CC-9121-06900E3BC804}" type="pres">
      <dgm:prSet presAssocID="{ABF30375-E0A3-4148-8F83-91A3FB71554E}" presName="compNode" presStyleCnt="0"/>
      <dgm:spPr/>
    </dgm:pt>
    <dgm:pt modelId="{1E2F6E0C-5945-4C41-B8A8-BE83F25387D3}" type="pres">
      <dgm:prSet presAssocID="{ABF30375-E0A3-4148-8F83-91A3FB71554E}" presName="iconBgRect" presStyleLbl="bgShp" presStyleIdx="0" presStyleCnt="4"/>
      <dgm:spPr/>
    </dgm:pt>
    <dgm:pt modelId="{98474D40-A7F7-4E3D-80E9-6BDFE9051C18}" type="pres">
      <dgm:prSet presAssocID="{ABF30375-E0A3-4148-8F83-91A3FB71554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7F02299A-8A2C-4B47-845D-26BD71D2AB21}" type="pres">
      <dgm:prSet presAssocID="{ABF30375-E0A3-4148-8F83-91A3FB71554E}" presName="spaceRect" presStyleCnt="0"/>
      <dgm:spPr/>
    </dgm:pt>
    <dgm:pt modelId="{E8D7E881-E6A2-410E-B17B-637CB6CFF0D3}" type="pres">
      <dgm:prSet presAssocID="{ABF30375-E0A3-4148-8F83-91A3FB71554E}" presName="textRect" presStyleLbl="revTx" presStyleIdx="0" presStyleCnt="4">
        <dgm:presLayoutVars>
          <dgm:chMax val="1"/>
          <dgm:chPref val="1"/>
        </dgm:presLayoutVars>
      </dgm:prSet>
      <dgm:spPr/>
    </dgm:pt>
    <dgm:pt modelId="{51DBD5D2-08CF-4556-BA9E-DFAFB148D57A}" type="pres">
      <dgm:prSet presAssocID="{8957A3DA-4260-4EE3-A32F-CA94F0A1FB81}" presName="sibTrans" presStyleLbl="sibTrans2D1" presStyleIdx="0" presStyleCnt="0"/>
      <dgm:spPr/>
    </dgm:pt>
    <dgm:pt modelId="{4CA5E4F4-AD75-411D-B9EE-F4EEDEF6797F}" type="pres">
      <dgm:prSet presAssocID="{E858317A-1E0C-46F5-A0BE-609E98CA5EA2}" presName="compNode" presStyleCnt="0"/>
      <dgm:spPr/>
    </dgm:pt>
    <dgm:pt modelId="{855410CE-7407-43C7-878A-E720D8E8735E}" type="pres">
      <dgm:prSet presAssocID="{E858317A-1E0C-46F5-A0BE-609E98CA5EA2}" presName="iconBgRect" presStyleLbl="bgShp" presStyleIdx="1" presStyleCnt="4"/>
      <dgm:spPr/>
    </dgm:pt>
    <dgm:pt modelId="{4792EAD6-666A-4804-A6BA-244F11ECDAB7}" type="pres">
      <dgm:prSet presAssocID="{E858317A-1E0C-46F5-A0BE-609E98CA5EA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25B21180-926D-401A-967E-1179C725328D}" type="pres">
      <dgm:prSet presAssocID="{E858317A-1E0C-46F5-A0BE-609E98CA5EA2}" presName="spaceRect" presStyleCnt="0"/>
      <dgm:spPr/>
    </dgm:pt>
    <dgm:pt modelId="{819CE4C1-15C8-4BF8-AC6A-775D966DD5A6}" type="pres">
      <dgm:prSet presAssocID="{E858317A-1E0C-46F5-A0BE-609E98CA5EA2}" presName="textRect" presStyleLbl="revTx" presStyleIdx="1" presStyleCnt="4">
        <dgm:presLayoutVars>
          <dgm:chMax val="1"/>
          <dgm:chPref val="1"/>
        </dgm:presLayoutVars>
      </dgm:prSet>
      <dgm:spPr/>
    </dgm:pt>
    <dgm:pt modelId="{A3FFC83F-7D25-4B15-A6B8-9BCD15CDD1B2}" type="pres">
      <dgm:prSet presAssocID="{C0EAB8C0-FCB5-48C7-A293-A073C0864788}" presName="sibTrans" presStyleLbl="sibTrans2D1" presStyleIdx="0" presStyleCnt="0"/>
      <dgm:spPr/>
    </dgm:pt>
    <dgm:pt modelId="{207B8B98-9BF3-4B55-9CB4-F1E754EB2677}" type="pres">
      <dgm:prSet presAssocID="{9E17116D-046C-4DEB-B369-BC64E7120203}" presName="compNode" presStyleCnt="0"/>
      <dgm:spPr/>
    </dgm:pt>
    <dgm:pt modelId="{05A76CDD-D176-4261-BBE3-E66C499B3EFE}" type="pres">
      <dgm:prSet presAssocID="{9E17116D-046C-4DEB-B369-BC64E7120203}" presName="iconBgRect" presStyleLbl="bgShp" presStyleIdx="2" presStyleCnt="4"/>
      <dgm:spPr/>
    </dgm:pt>
    <dgm:pt modelId="{70C6DE56-02F3-4A06-90F3-22F44496A0A2}" type="pres">
      <dgm:prSet presAssocID="{9E17116D-046C-4DEB-B369-BC64E712020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ssa"/>
        </a:ext>
      </dgm:extLst>
    </dgm:pt>
    <dgm:pt modelId="{083271E0-0A24-4B28-8A11-2A3329B6C6B1}" type="pres">
      <dgm:prSet presAssocID="{9E17116D-046C-4DEB-B369-BC64E7120203}" presName="spaceRect" presStyleCnt="0"/>
      <dgm:spPr/>
    </dgm:pt>
    <dgm:pt modelId="{F9D8BFC7-EF26-45E1-8AA7-309E7EEE57AF}" type="pres">
      <dgm:prSet presAssocID="{9E17116D-046C-4DEB-B369-BC64E7120203}" presName="textRect" presStyleLbl="revTx" presStyleIdx="2" presStyleCnt="4">
        <dgm:presLayoutVars>
          <dgm:chMax val="1"/>
          <dgm:chPref val="1"/>
        </dgm:presLayoutVars>
      </dgm:prSet>
      <dgm:spPr/>
    </dgm:pt>
    <dgm:pt modelId="{F31E4DA4-E4C5-4735-AB2A-EE9EF4164FFF}" type="pres">
      <dgm:prSet presAssocID="{5B54CF81-18C1-4CE3-91E9-429E931BC3F3}" presName="sibTrans" presStyleLbl="sibTrans2D1" presStyleIdx="0" presStyleCnt="0"/>
      <dgm:spPr/>
    </dgm:pt>
    <dgm:pt modelId="{402CB95A-F53A-419A-91F5-4EDD8B3A4577}" type="pres">
      <dgm:prSet presAssocID="{47622245-CEE3-4CC6-873E-0408529D06C0}" presName="compNode" presStyleCnt="0"/>
      <dgm:spPr/>
    </dgm:pt>
    <dgm:pt modelId="{53115F83-806F-4C7B-A4D8-46873EEB002B}" type="pres">
      <dgm:prSet presAssocID="{47622245-CEE3-4CC6-873E-0408529D06C0}" presName="iconBgRect" presStyleLbl="bgShp" presStyleIdx="3" presStyleCnt="4"/>
      <dgm:spPr/>
    </dgm:pt>
    <dgm:pt modelId="{47CD865D-06EB-4606-AB9B-8637284031B3}" type="pres">
      <dgm:prSet presAssocID="{47622245-CEE3-4CC6-873E-0408529D06C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45EC0C52-B42A-4A23-B429-3D345A2FDC1A}" type="pres">
      <dgm:prSet presAssocID="{47622245-CEE3-4CC6-873E-0408529D06C0}" presName="spaceRect" presStyleCnt="0"/>
      <dgm:spPr/>
    </dgm:pt>
    <dgm:pt modelId="{1845A4F3-FF4C-4FDF-9764-8676E5AD26C8}" type="pres">
      <dgm:prSet presAssocID="{47622245-CEE3-4CC6-873E-0408529D06C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BF89309-6FDA-4A0E-AB1D-0175B32A9F07}" type="presOf" srcId="{C0EAB8C0-FCB5-48C7-A293-A073C0864788}" destId="{A3FFC83F-7D25-4B15-A6B8-9BCD15CDD1B2}" srcOrd="0" destOrd="0" presId="urn:microsoft.com/office/officeart/2018/2/layout/IconCircleList"/>
    <dgm:cxn modelId="{CE500E2F-7832-46F3-8183-7D2962678664}" srcId="{F3C53815-32DD-437D-94AA-ED66CB912088}" destId="{ABF30375-E0A3-4148-8F83-91A3FB71554E}" srcOrd="0" destOrd="0" parTransId="{0CFD81FB-269F-443E-BB71-AC542545EF15}" sibTransId="{8957A3DA-4260-4EE3-A32F-CA94F0A1FB81}"/>
    <dgm:cxn modelId="{9346EF62-9D6D-432B-AD60-73E00809EDE5}" type="presOf" srcId="{5B54CF81-18C1-4CE3-91E9-429E931BC3F3}" destId="{F31E4DA4-E4C5-4735-AB2A-EE9EF4164FFF}" srcOrd="0" destOrd="0" presId="urn:microsoft.com/office/officeart/2018/2/layout/IconCircleList"/>
    <dgm:cxn modelId="{85E2FD6B-E07D-4B3E-80EC-8E1EEA0CC262}" type="presOf" srcId="{ABF30375-E0A3-4148-8F83-91A3FB71554E}" destId="{E8D7E881-E6A2-410E-B17B-637CB6CFF0D3}" srcOrd="0" destOrd="0" presId="urn:microsoft.com/office/officeart/2018/2/layout/IconCircleList"/>
    <dgm:cxn modelId="{F0210651-62C6-4ACE-B0CC-D29B8DE15F29}" type="presOf" srcId="{F3C53815-32DD-437D-94AA-ED66CB912088}" destId="{50EEC21D-BC10-4DF4-9302-777FBE3EB1BD}" srcOrd="0" destOrd="0" presId="urn:microsoft.com/office/officeart/2018/2/layout/IconCircleList"/>
    <dgm:cxn modelId="{44EC7D8E-3211-4EB6-B079-85BD65AFCAA5}" type="presOf" srcId="{47622245-CEE3-4CC6-873E-0408529D06C0}" destId="{1845A4F3-FF4C-4FDF-9764-8676E5AD26C8}" srcOrd="0" destOrd="0" presId="urn:microsoft.com/office/officeart/2018/2/layout/IconCircleList"/>
    <dgm:cxn modelId="{32793EB4-6E91-443F-86B8-34C593117D24}" type="presOf" srcId="{9E17116D-046C-4DEB-B369-BC64E7120203}" destId="{F9D8BFC7-EF26-45E1-8AA7-309E7EEE57AF}" srcOrd="0" destOrd="0" presId="urn:microsoft.com/office/officeart/2018/2/layout/IconCircleList"/>
    <dgm:cxn modelId="{09A1BFB9-4AA0-4D5A-ADCE-EEBE6AD8C02B}" type="presOf" srcId="{E858317A-1E0C-46F5-A0BE-609E98CA5EA2}" destId="{819CE4C1-15C8-4BF8-AC6A-775D966DD5A6}" srcOrd="0" destOrd="0" presId="urn:microsoft.com/office/officeart/2018/2/layout/IconCircleList"/>
    <dgm:cxn modelId="{28C4A8BE-5533-420B-9398-DBD71F799A31}" srcId="{F3C53815-32DD-437D-94AA-ED66CB912088}" destId="{9E17116D-046C-4DEB-B369-BC64E7120203}" srcOrd="2" destOrd="0" parTransId="{EA6FEFEB-8DEF-42D0-94DB-7B4943193205}" sibTransId="{5B54CF81-18C1-4CE3-91E9-429E931BC3F3}"/>
    <dgm:cxn modelId="{A936B6C2-754C-4119-9CAE-69F3B2D8382B}" type="presOf" srcId="{8957A3DA-4260-4EE3-A32F-CA94F0A1FB81}" destId="{51DBD5D2-08CF-4556-BA9E-DFAFB148D57A}" srcOrd="0" destOrd="0" presId="urn:microsoft.com/office/officeart/2018/2/layout/IconCircleList"/>
    <dgm:cxn modelId="{47D567E3-325D-4A35-9040-626E83E0BBFE}" srcId="{F3C53815-32DD-437D-94AA-ED66CB912088}" destId="{47622245-CEE3-4CC6-873E-0408529D06C0}" srcOrd="3" destOrd="0" parTransId="{C74866AC-7828-4D69-A831-7A31915389A9}" sibTransId="{BBF22998-084D-437D-BF7E-689F13704541}"/>
    <dgm:cxn modelId="{3ACCAEF7-72A5-4534-B237-BAF759305D42}" srcId="{F3C53815-32DD-437D-94AA-ED66CB912088}" destId="{E858317A-1E0C-46F5-A0BE-609E98CA5EA2}" srcOrd="1" destOrd="0" parTransId="{291E6C71-2A60-4A8B-99C1-42FB86FF7DDC}" sibTransId="{C0EAB8C0-FCB5-48C7-A293-A073C0864788}"/>
    <dgm:cxn modelId="{978CA987-34BD-45F0-94F8-DE3F4E3A4C5A}" type="presParOf" srcId="{50EEC21D-BC10-4DF4-9302-777FBE3EB1BD}" destId="{834C46B1-12CD-43FF-B101-4F11E3F18E90}" srcOrd="0" destOrd="0" presId="urn:microsoft.com/office/officeart/2018/2/layout/IconCircleList"/>
    <dgm:cxn modelId="{3D12B593-BAA6-424C-A4B7-EC891E3FE490}" type="presParOf" srcId="{834C46B1-12CD-43FF-B101-4F11E3F18E90}" destId="{0EC2933F-A368-44CC-9121-06900E3BC804}" srcOrd="0" destOrd="0" presId="urn:microsoft.com/office/officeart/2018/2/layout/IconCircleList"/>
    <dgm:cxn modelId="{1393D52A-706B-4257-9DEF-5CEB4C78299F}" type="presParOf" srcId="{0EC2933F-A368-44CC-9121-06900E3BC804}" destId="{1E2F6E0C-5945-4C41-B8A8-BE83F25387D3}" srcOrd="0" destOrd="0" presId="urn:microsoft.com/office/officeart/2018/2/layout/IconCircleList"/>
    <dgm:cxn modelId="{7FEC5641-A3E7-4C35-8569-06A03A854E4B}" type="presParOf" srcId="{0EC2933F-A368-44CC-9121-06900E3BC804}" destId="{98474D40-A7F7-4E3D-80E9-6BDFE9051C18}" srcOrd="1" destOrd="0" presId="urn:microsoft.com/office/officeart/2018/2/layout/IconCircleList"/>
    <dgm:cxn modelId="{10C27B72-E50C-439D-9481-FB871BE64465}" type="presParOf" srcId="{0EC2933F-A368-44CC-9121-06900E3BC804}" destId="{7F02299A-8A2C-4B47-845D-26BD71D2AB21}" srcOrd="2" destOrd="0" presId="urn:microsoft.com/office/officeart/2018/2/layout/IconCircleList"/>
    <dgm:cxn modelId="{0C01B11D-3671-4CFF-940C-EB269BD4940C}" type="presParOf" srcId="{0EC2933F-A368-44CC-9121-06900E3BC804}" destId="{E8D7E881-E6A2-410E-B17B-637CB6CFF0D3}" srcOrd="3" destOrd="0" presId="urn:microsoft.com/office/officeart/2018/2/layout/IconCircleList"/>
    <dgm:cxn modelId="{77D70E56-B025-4D63-8339-F0B0FE13A150}" type="presParOf" srcId="{834C46B1-12CD-43FF-B101-4F11E3F18E90}" destId="{51DBD5D2-08CF-4556-BA9E-DFAFB148D57A}" srcOrd="1" destOrd="0" presId="urn:microsoft.com/office/officeart/2018/2/layout/IconCircleList"/>
    <dgm:cxn modelId="{4EADADFE-BBCE-4466-BDAF-AE3F90A57974}" type="presParOf" srcId="{834C46B1-12CD-43FF-B101-4F11E3F18E90}" destId="{4CA5E4F4-AD75-411D-B9EE-F4EEDEF6797F}" srcOrd="2" destOrd="0" presId="urn:microsoft.com/office/officeart/2018/2/layout/IconCircleList"/>
    <dgm:cxn modelId="{28588A11-8F17-4C85-8FA1-9828EBE18666}" type="presParOf" srcId="{4CA5E4F4-AD75-411D-B9EE-F4EEDEF6797F}" destId="{855410CE-7407-43C7-878A-E720D8E8735E}" srcOrd="0" destOrd="0" presId="urn:microsoft.com/office/officeart/2018/2/layout/IconCircleList"/>
    <dgm:cxn modelId="{A636A009-00A9-4453-8284-DCEA00DA3EAE}" type="presParOf" srcId="{4CA5E4F4-AD75-411D-B9EE-F4EEDEF6797F}" destId="{4792EAD6-666A-4804-A6BA-244F11ECDAB7}" srcOrd="1" destOrd="0" presId="urn:microsoft.com/office/officeart/2018/2/layout/IconCircleList"/>
    <dgm:cxn modelId="{A8589497-040B-4A4D-96D9-DE5D92EC80D8}" type="presParOf" srcId="{4CA5E4F4-AD75-411D-B9EE-F4EEDEF6797F}" destId="{25B21180-926D-401A-967E-1179C725328D}" srcOrd="2" destOrd="0" presId="urn:microsoft.com/office/officeart/2018/2/layout/IconCircleList"/>
    <dgm:cxn modelId="{BDB7BBB1-83A7-47A4-813D-D5A82FBCB5D7}" type="presParOf" srcId="{4CA5E4F4-AD75-411D-B9EE-F4EEDEF6797F}" destId="{819CE4C1-15C8-4BF8-AC6A-775D966DD5A6}" srcOrd="3" destOrd="0" presId="urn:microsoft.com/office/officeart/2018/2/layout/IconCircleList"/>
    <dgm:cxn modelId="{C6A7E563-BB7F-435F-A0F1-34C8771F0F7E}" type="presParOf" srcId="{834C46B1-12CD-43FF-B101-4F11E3F18E90}" destId="{A3FFC83F-7D25-4B15-A6B8-9BCD15CDD1B2}" srcOrd="3" destOrd="0" presId="urn:microsoft.com/office/officeart/2018/2/layout/IconCircleList"/>
    <dgm:cxn modelId="{B408DBB4-36EF-4BFD-86C2-BB51F7917A8C}" type="presParOf" srcId="{834C46B1-12CD-43FF-B101-4F11E3F18E90}" destId="{207B8B98-9BF3-4B55-9CB4-F1E754EB2677}" srcOrd="4" destOrd="0" presId="urn:microsoft.com/office/officeart/2018/2/layout/IconCircleList"/>
    <dgm:cxn modelId="{65AF4CD3-899D-41E2-8941-2563DF106DBB}" type="presParOf" srcId="{207B8B98-9BF3-4B55-9CB4-F1E754EB2677}" destId="{05A76CDD-D176-4261-BBE3-E66C499B3EFE}" srcOrd="0" destOrd="0" presId="urn:microsoft.com/office/officeart/2018/2/layout/IconCircleList"/>
    <dgm:cxn modelId="{AFCCC4A4-65A3-4AF4-A4DA-E6C8CBDC18EB}" type="presParOf" srcId="{207B8B98-9BF3-4B55-9CB4-F1E754EB2677}" destId="{70C6DE56-02F3-4A06-90F3-22F44496A0A2}" srcOrd="1" destOrd="0" presId="urn:microsoft.com/office/officeart/2018/2/layout/IconCircleList"/>
    <dgm:cxn modelId="{AD83848A-841E-480D-B756-2B92410A8600}" type="presParOf" srcId="{207B8B98-9BF3-4B55-9CB4-F1E754EB2677}" destId="{083271E0-0A24-4B28-8A11-2A3329B6C6B1}" srcOrd="2" destOrd="0" presId="urn:microsoft.com/office/officeart/2018/2/layout/IconCircleList"/>
    <dgm:cxn modelId="{F0467602-8323-4B55-B33C-9715B24C8CA4}" type="presParOf" srcId="{207B8B98-9BF3-4B55-9CB4-F1E754EB2677}" destId="{F9D8BFC7-EF26-45E1-8AA7-309E7EEE57AF}" srcOrd="3" destOrd="0" presId="urn:microsoft.com/office/officeart/2018/2/layout/IconCircleList"/>
    <dgm:cxn modelId="{1BAD6E3C-F296-4217-A74F-5D2F00539C68}" type="presParOf" srcId="{834C46B1-12CD-43FF-B101-4F11E3F18E90}" destId="{F31E4DA4-E4C5-4735-AB2A-EE9EF4164FFF}" srcOrd="5" destOrd="0" presId="urn:microsoft.com/office/officeart/2018/2/layout/IconCircleList"/>
    <dgm:cxn modelId="{8930F858-C95F-4D75-A80F-1EA267421ECA}" type="presParOf" srcId="{834C46B1-12CD-43FF-B101-4F11E3F18E90}" destId="{402CB95A-F53A-419A-91F5-4EDD8B3A4577}" srcOrd="6" destOrd="0" presId="urn:microsoft.com/office/officeart/2018/2/layout/IconCircleList"/>
    <dgm:cxn modelId="{3B91D429-9D72-4AFF-9351-9BA5B2F6087F}" type="presParOf" srcId="{402CB95A-F53A-419A-91F5-4EDD8B3A4577}" destId="{53115F83-806F-4C7B-A4D8-46873EEB002B}" srcOrd="0" destOrd="0" presId="urn:microsoft.com/office/officeart/2018/2/layout/IconCircleList"/>
    <dgm:cxn modelId="{64D7C308-776D-45FA-BFE0-8FEC9C32F12C}" type="presParOf" srcId="{402CB95A-F53A-419A-91F5-4EDD8B3A4577}" destId="{47CD865D-06EB-4606-AB9B-8637284031B3}" srcOrd="1" destOrd="0" presId="urn:microsoft.com/office/officeart/2018/2/layout/IconCircleList"/>
    <dgm:cxn modelId="{B2BED596-E9CB-43E6-A483-BE51832E9F31}" type="presParOf" srcId="{402CB95A-F53A-419A-91F5-4EDD8B3A4577}" destId="{45EC0C52-B42A-4A23-B429-3D345A2FDC1A}" srcOrd="2" destOrd="0" presId="urn:microsoft.com/office/officeart/2018/2/layout/IconCircleList"/>
    <dgm:cxn modelId="{F47D3C46-E980-41EB-902F-536209883967}" type="presParOf" srcId="{402CB95A-F53A-419A-91F5-4EDD8B3A4577}" destId="{1845A4F3-FF4C-4FDF-9764-8676E5AD26C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C339C1-AAE8-4D8D-8F73-8D23E3893791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238397-DFC9-4A8B-BE7F-AC3FE27AF7CD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t-BR" sz="1800" b="1" dirty="0"/>
            <a:t>Socialização: </a:t>
          </a:r>
          <a:r>
            <a:rPr lang="pt-BR" sz="1800" dirty="0"/>
            <a:t>O processo pelo qual os indivíduos aprendem os valores, normas e conhecimentos de sua cultura</a:t>
          </a:r>
          <a:r>
            <a:rPr lang="pt-BR" sz="1200" dirty="0"/>
            <a:t>.</a:t>
          </a:r>
          <a:endParaRPr lang="en-US" sz="1200" dirty="0"/>
        </a:p>
      </dgm:t>
    </dgm:pt>
    <dgm:pt modelId="{93CE406F-F0D8-47A9-80F3-EDE4F1855270}" type="parTrans" cxnId="{DAB451DB-8198-4E99-B5E1-B615110B2724}">
      <dgm:prSet/>
      <dgm:spPr/>
      <dgm:t>
        <a:bodyPr/>
        <a:lstStyle/>
        <a:p>
          <a:endParaRPr lang="en-US"/>
        </a:p>
      </dgm:t>
    </dgm:pt>
    <dgm:pt modelId="{3D83B499-8281-4B15-8FA9-9880DB96DEC4}" type="sibTrans" cxnId="{DAB451DB-8198-4E99-B5E1-B615110B2724}">
      <dgm:prSet/>
      <dgm:spPr/>
      <dgm:t>
        <a:bodyPr/>
        <a:lstStyle/>
        <a:p>
          <a:endParaRPr lang="en-US"/>
        </a:p>
      </dgm:t>
    </dgm:pt>
    <dgm:pt modelId="{DCB12791-2DE2-4E44-95F4-9F6A5AD39DE1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t-BR" sz="1800" b="1" dirty="0"/>
            <a:t>Aculturação: </a:t>
          </a:r>
          <a:r>
            <a:rPr lang="pt-BR" sz="1800" dirty="0"/>
            <a:t>O processo de adaptação de um indivíduo ou grupo a uma cultura diferente.</a:t>
          </a:r>
          <a:endParaRPr lang="en-US" sz="1800" dirty="0"/>
        </a:p>
      </dgm:t>
    </dgm:pt>
    <dgm:pt modelId="{73270895-ABE9-42FB-A87D-71FC77493A73}" type="parTrans" cxnId="{902B2F1E-A822-4685-902A-87819BC80B3E}">
      <dgm:prSet/>
      <dgm:spPr/>
      <dgm:t>
        <a:bodyPr/>
        <a:lstStyle/>
        <a:p>
          <a:endParaRPr lang="en-US"/>
        </a:p>
      </dgm:t>
    </dgm:pt>
    <dgm:pt modelId="{45194329-8684-474D-A307-038A9578985B}" type="sibTrans" cxnId="{902B2F1E-A822-4685-902A-87819BC80B3E}">
      <dgm:prSet/>
      <dgm:spPr/>
      <dgm:t>
        <a:bodyPr/>
        <a:lstStyle/>
        <a:p>
          <a:endParaRPr lang="en-US"/>
        </a:p>
      </dgm:t>
    </dgm:pt>
    <dgm:pt modelId="{1DC6629F-7BB7-49AB-BE54-F5524F533A65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t-BR" sz="1800" b="1" dirty="0"/>
            <a:t>Hibridização: </a:t>
          </a:r>
          <a:r>
            <a:rPr lang="pt-BR" sz="1800" dirty="0"/>
            <a:t>O processo de mistura e combinação de diferentes culturas, resultando em novas formas de expressão.</a:t>
          </a:r>
          <a:endParaRPr lang="en-US" sz="1800" dirty="0"/>
        </a:p>
      </dgm:t>
    </dgm:pt>
    <dgm:pt modelId="{5A9EBBF8-E601-415B-B0A0-E7DCF33B45BC}" type="parTrans" cxnId="{6C1194F1-8A7A-46C8-8AB7-A27181DF16A0}">
      <dgm:prSet/>
      <dgm:spPr/>
      <dgm:t>
        <a:bodyPr/>
        <a:lstStyle/>
        <a:p>
          <a:endParaRPr lang="en-US"/>
        </a:p>
      </dgm:t>
    </dgm:pt>
    <dgm:pt modelId="{686E1E04-E20E-44D1-B3B6-0F1C38E11411}" type="sibTrans" cxnId="{6C1194F1-8A7A-46C8-8AB7-A27181DF16A0}">
      <dgm:prSet/>
      <dgm:spPr/>
      <dgm:t>
        <a:bodyPr/>
        <a:lstStyle/>
        <a:p>
          <a:endParaRPr lang="en-US"/>
        </a:p>
      </dgm:t>
    </dgm:pt>
    <dgm:pt modelId="{66DD09B7-0D22-4ACD-848D-E170B3FF195E}" type="pres">
      <dgm:prSet presAssocID="{5BC339C1-AAE8-4D8D-8F73-8D23E3893791}" presName="root" presStyleCnt="0">
        <dgm:presLayoutVars>
          <dgm:dir/>
          <dgm:resizeHandles val="exact"/>
        </dgm:presLayoutVars>
      </dgm:prSet>
      <dgm:spPr/>
    </dgm:pt>
    <dgm:pt modelId="{612779FC-7B53-4AC4-9769-EB2B234B35E9}" type="pres">
      <dgm:prSet presAssocID="{50238397-DFC9-4A8B-BE7F-AC3FE27AF7CD}" presName="compNode" presStyleCnt="0"/>
      <dgm:spPr/>
    </dgm:pt>
    <dgm:pt modelId="{4D055AE3-40B6-4158-9834-A5138FBFC379}" type="pres">
      <dgm:prSet presAssocID="{50238397-DFC9-4A8B-BE7F-AC3FE27AF7CD}" presName="iconBgRect" presStyleLbl="bgShp" presStyleIdx="0" presStyleCnt="3"/>
      <dgm:spPr/>
    </dgm:pt>
    <dgm:pt modelId="{144AD1BF-4A43-401B-B1EF-ABC3E982C8B1}" type="pres">
      <dgm:prSet presAssocID="{50238397-DFC9-4A8B-BE7F-AC3FE27AF7C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3EBB1576-5F55-4891-9304-608B2946EA89}" type="pres">
      <dgm:prSet presAssocID="{50238397-DFC9-4A8B-BE7F-AC3FE27AF7CD}" presName="spaceRect" presStyleCnt="0"/>
      <dgm:spPr/>
    </dgm:pt>
    <dgm:pt modelId="{1422EC9F-3799-446C-A108-A3A0B4A2A0DF}" type="pres">
      <dgm:prSet presAssocID="{50238397-DFC9-4A8B-BE7F-AC3FE27AF7CD}" presName="textRect" presStyleLbl="revTx" presStyleIdx="0" presStyleCnt="3" custScaleX="128403" custLinFactNeighborX="-2022" custLinFactNeighborY="-8614">
        <dgm:presLayoutVars>
          <dgm:chMax val="1"/>
          <dgm:chPref val="1"/>
        </dgm:presLayoutVars>
      </dgm:prSet>
      <dgm:spPr/>
    </dgm:pt>
    <dgm:pt modelId="{29B93FCA-E7E3-44FB-BF1F-C997818A2DDF}" type="pres">
      <dgm:prSet presAssocID="{3D83B499-8281-4B15-8FA9-9880DB96DEC4}" presName="sibTrans" presStyleCnt="0"/>
      <dgm:spPr/>
    </dgm:pt>
    <dgm:pt modelId="{2CC2597F-6ED3-49B8-BFC8-54ADF14DBE6C}" type="pres">
      <dgm:prSet presAssocID="{DCB12791-2DE2-4E44-95F4-9F6A5AD39DE1}" presName="compNode" presStyleCnt="0"/>
      <dgm:spPr/>
    </dgm:pt>
    <dgm:pt modelId="{79A6B42A-4222-4873-A638-0BFB33FC032E}" type="pres">
      <dgm:prSet presAssocID="{DCB12791-2DE2-4E44-95F4-9F6A5AD39DE1}" presName="iconBgRect" presStyleLbl="bgShp" presStyleIdx="1" presStyleCnt="3"/>
      <dgm:spPr/>
    </dgm:pt>
    <dgm:pt modelId="{AF37C5BD-E8E3-44C8-92B1-1C5474686512}" type="pres">
      <dgm:prSet presAssocID="{DCB12791-2DE2-4E44-95F4-9F6A5AD39DE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6A44B732-F4A1-4334-B71D-1B1032EC38F9}" type="pres">
      <dgm:prSet presAssocID="{DCB12791-2DE2-4E44-95F4-9F6A5AD39DE1}" presName="spaceRect" presStyleCnt="0"/>
      <dgm:spPr/>
    </dgm:pt>
    <dgm:pt modelId="{DFCD0CD0-B70E-41DD-A004-2CEF2E9E2120}" type="pres">
      <dgm:prSet presAssocID="{DCB12791-2DE2-4E44-95F4-9F6A5AD39DE1}" presName="textRect" presStyleLbl="revTx" presStyleIdx="1" presStyleCnt="3" custLinFactNeighborY="-7752">
        <dgm:presLayoutVars>
          <dgm:chMax val="1"/>
          <dgm:chPref val="1"/>
        </dgm:presLayoutVars>
      </dgm:prSet>
      <dgm:spPr/>
    </dgm:pt>
    <dgm:pt modelId="{93559123-CF5C-46BF-95E9-F8814EE40CEE}" type="pres">
      <dgm:prSet presAssocID="{45194329-8684-474D-A307-038A9578985B}" presName="sibTrans" presStyleCnt="0"/>
      <dgm:spPr/>
    </dgm:pt>
    <dgm:pt modelId="{515F5CA6-D9BE-44DF-BCD0-E552E605FC1E}" type="pres">
      <dgm:prSet presAssocID="{1DC6629F-7BB7-49AB-BE54-F5524F533A65}" presName="compNode" presStyleCnt="0"/>
      <dgm:spPr/>
    </dgm:pt>
    <dgm:pt modelId="{91B6F2FF-6901-4D3D-8334-27E110AD1323}" type="pres">
      <dgm:prSet presAssocID="{1DC6629F-7BB7-49AB-BE54-F5524F533A65}" presName="iconBgRect" presStyleLbl="bgShp" presStyleIdx="2" presStyleCnt="3"/>
      <dgm:spPr/>
    </dgm:pt>
    <dgm:pt modelId="{3FA41646-429C-4168-8046-9C96A87D1DA3}" type="pres">
      <dgm:prSet presAssocID="{1DC6629F-7BB7-49AB-BE54-F5524F533A6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arm scene"/>
        </a:ext>
      </dgm:extLst>
    </dgm:pt>
    <dgm:pt modelId="{29A5B527-8111-4806-B9BC-432C29900DB1}" type="pres">
      <dgm:prSet presAssocID="{1DC6629F-7BB7-49AB-BE54-F5524F533A65}" presName="spaceRect" presStyleCnt="0"/>
      <dgm:spPr/>
    </dgm:pt>
    <dgm:pt modelId="{CD5CF03D-170B-4293-B89D-37A46BB9B37B}" type="pres">
      <dgm:prSet presAssocID="{1DC6629F-7BB7-49AB-BE54-F5524F533A65}" presName="textRect" presStyleLbl="revTx" presStyleIdx="2" presStyleCnt="3" custLinFactNeighborY="-17227">
        <dgm:presLayoutVars>
          <dgm:chMax val="1"/>
          <dgm:chPref val="1"/>
        </dgm:presLayoutVars>
      </dgm:prSet>
      <dgm:spPr/>
    </dgm:pt>
  </dgm:ptLst>
  <dgm:cxnLst>
    <dgm:cxn modelId="{902B2F1E-A822-4685-902A-87819BC80B3E}" srcId="{5BC339C1-AAE8-4D8D-8F73-8D23E3893791}" destId="{DCB12791-2DE2-4E44-95F4-9F6A5AD39DE1}" srcOrd="1" destOrd="0" parTransId="{73270895-ABE9-42FB-A87D-71FC77493A73}" sibTransId="{45194329-8684-474D-A307-038A9578985B}"/>
    <dgm:cxn modelId="{1A519225-392A-4991-B3D6-4A1736FAFC82}" type="presOf" srcId="{5BC339C1-AAE8-4D8D-8F73-8D23E3893791}" destId="{66DD09B7-0D22-4ACD-848D-E170B3FF195E}" srcOrd="0" destOrd="0" presId="urn:microsoft.com/office/officeart/2018/5/layout/IconCircleLabelList"/>
    <dgm:cxn modelId="{96DAA37A-CC62-47E6-80B3-D2AB085E4608}" type="presOf" srcId="{50238397-DFC9-4A8B-BE7F-AC3FE27AF7CD}" destId="{1422EC9F-3799-446C-A108-A3A0B4A2A0DF}" srcOrd="0" destOrd="0" presId="urn:microsoft.com/office/officeart/2018/5/layout/IconCircleLabelList"/>
    <dgm:cxn modelId="{A0A2367E-9E62-48E9-A93D-337FA9671CE9}" type="presOf" srcId="{DCB12791-2DE2-4E44-95F4-9F6A5AD39DE1}" destId="{DFCD0CD0-B70E-41DD-A004-2CEF2E9E2120}" srcOrd="0" destOrd="0" presId="urn:microsoft.com/office/officeart/2018/5/layout/IconCircleLabelList"/>
    <dgm:cxn modelId="{4F791FD0-AD5A-49EA-82D7-DB3538382628}" type="presOf" srcId="{1DC6629F-7BB7-49AB-BE54-F5524F533A65}" destId="{CD5CF03D-170B-4293-B89D-37A46BB9B37B}" srcOrd="0" destOrd="0" presId="urn:microsoft.com/office/officeart/2018/5/layout/IconCircleLabelList"/>
    <dgm:cxn modelId="{DAB451DB-8198-4E99-B5E1-B615110B2724}" srcId="{5BC339C1-AAE8-4D8D-8F73-8D23E3893791}" destId="{50238397-DFC9-4A8B-BE7F-AC3FE27AF7CD}" srcOrd="0" destOrd="0" parTransId="{93CE406F-F0D8-47A9-80F3-EDE4F1855270}" sibTransId="{3D83B499-8281-4B15-8FA9-9880DB96DEC4}"/>
    <dgm:cxn modelId="{6C1194F1-8A7A-46C8-8AB7-A27181DF16A0}" srcId="{5BC339C1-AAE8-4D8D-8F73-8D23E3893791}" destId="{1DC6629F-7BB7-49AB-BE54-F5524F533A65}" srcOrd="2" destOrd="0" parTransId="{5A9EBBF8-E601-415B-B0A0-E7DCF33B45BC}" sibTransId="{686E1E04-E20E-44D1-B3B6-0F1C38E11411}"/>
    <dgm:cxn modelId="{24A2C1D8-D663-45CB-892C-31563241DFC2}" type="presParOf" srcId="{66DD09B7-0D22-4ACD-848D-E170B3FF195E}" destId="{612779FC-7B53-4AC4-9769-EB2B234B35E9}" srcOrd="0" destOrd="0" presId="urn:microsoft.com/office/officeart/2018/5/layout/IconCircleLabelList"/>
    <dgm:cxn modelId="{DBEDCE7A-F226-43AE-AFA3-83F0E742F609}" type="presParOf" srcId="{612779FC-7B53-4AC4-9769-EB2B234B35E9}" destId="{4D055AE3-40B6-4158-9834-A5138FBFC379}" srcOrd="0" destOrd="0" presId="urn:microsoft.com/office/officeart/2018/5/layout/IconCircleLabelList"/>
    <dgm:cxn modelId="{16DBD7F7-8394-4DBD-AB0A-048BA73D1B85}" type="presParOf" srcId="{612779FC-7B53-4AC4-9769-EB2B234B35E9}" destId="{144AD1BF-4A43-401B-B1EF-ABC3E982C8B1}" srcOrd="1" destOrd="0" presId="urn:microsoft.com/office/officeart/2018/5/layout/IconCircleLabelList"/>
    <dgm:cxn modelId="{2DFA12F8-4F31-4F19-A6A7-CBA60C88DBBE}" type="presParOf" srcId="{612779FC-7B53-4AC4-9769-EB2B234B35E9}" destId="{3EBB1576-5F55-4891-9304-608B2946EA89}" srcOrd="2" destOrd="0" presId="urn:microsoft.com/office/officeart/2018/5/layout/IconCircleLabelList"/>
    <dgm:cxn modelId="{1BBA11AB-F63F-4A8E-A4EF-4F5E866F942E}" type="presParOf" srcId="{612779FC-7B53-4AC4-9769-EB2B234B35E9}" destId="{1422EC9F-3799-446C-A108-A3A0B4A2A0DF}" srcOrd="3" destOrd="0" presId="urn:microsoft.com/office/officeart/2018/5/layout/IconCircleLabelList"/>
    <dgm:cxn modelId="{D710E9C9-A219-4F5D-AD66-FE186C5571CE}" type="presParOf" srcId="{66DD09B7-0D22-4ACD-848D-E170B3FF195E}" destId="{29B93FCA-E7E3-44FB-BF1F-C997818A2DDF}" srcOrd="1" destOrd="0" presId="urn:microsoft.com/office/officeart/2018/5/layout/IconCircleLabelList"/>
    <dgm:cxn modelId="{36BA2B2F-0328-4931-979F-70EEADBE8DF8}" type="presParOf" srcId="{66DD09B7-0D22-4ACD-848D-E170B3FF195E}" destId="{2CC2597F-6ED3-49B8-BFC8-54ADF14DBE6C}" srcOrd="2" destOrd="0" presId="urn:microsoft.com/office/officeart/2018/5/layout/IconCircleLabelList"/>
    <dgm:cxn modelId="{9F70B8E0-60A3-4AE3-8650-A674E170AE0C}" type="presParOf" srcId="{2CC2597F-6ED3-49B8-BFC8-54ADF14DBE6C}" destId="{79A6B42A-4222-4873-A638-0BFB33FC032E}" srcOrd="0" destOrd="0" presId="urn:microsoft.com/office/officeart/2018/5/layout/IconCircleLabelList"/>
    <dgm:cxn modelId="{BB291B3A-3D7C-49AE-ABCD-143E20F1436C}" type="presParOf" srcId="{2CC2597F-6ED3-49B8-BFC8-54ADF14DBE6C}" destId="{AF37C5BD-E8E3-44C8-92B1-1C5474686512}" srcOrd="1" destOrd="0" presId="urn:microsoft.com/office/officeart/2018/5/layout/IconCircleLabelList"/>
    <dgm:cxn modelId="{D6E84326-7B51-4C76-BD78-492831AD0F06}" type="presParOf" srcId="{2CC2597F-6ED3-49B8-BFC8-54ADF14DBE6C}" destId="{6A44B732-F4A1-4334-B71D-1B1032EC38F9}" srcOrd="2" destOrd="0" presId="urn:microsoft.com/office/officeart/2018/5/layout/IconCircleLabelList"/>
    <dgm:cxn modelId="{E04C20EC-113A-4DA4-86BA-A33B5475FCB4}" type="presParOf" srcId="{2CC2597F-6ED3-49B8-BFC8-54ADF14DBE6C}" destId="{DFCD0CD0-B70E-41DD-A004-2CEF2E9E2120}" srcOrd="3" destOrd="0" presId="urn:microsoft.com/office/officeart/2018/5/layout/IconCircleLabelList"/>
    <dgm:cxn modelId="{D2C2EB61-9204-4414-A702-BA351B64645A}" type="presParOf" srcId="{66DD09B7-0D22-4ACD-848D-E170B3FF195E}" destId="{93559123-CF5C-46BF-95E9-F8814EE40CEE}" srcOrd="3" destOrd="0" presId="urn:microsoft.com/office/officeart/2018/5/layout/IconCircleLabelList"/>
    <dgm:cxn modelId="{7855CE73-23C1-4B4E-A0E6-F908246A3CFC}" type="presParOf" srcId="{66DD09B7-0D22-4ACD-848D-E170B3FF195E}" destId="{515F5CA6-D9BE-44DF-BCD0-E552E605FC1E}" srcOrd="4" destOrd="0" presId="urn:microsoft.com/office/officeart/2018/5/layout/IconCircleLabelList"/>
    <dgm:cxn modelId="{EAEA3627-9721-4FAB-AC8D-B872B2DA719E}" type="presParOf" srcId="{515F5CA6-D9BE-44DF-BCD0-E552E605FC1E}" destId="{91B6F2FF-6901-4D3D-8334-27E110AD1323}" srcOrd="0" destOrd="0" presId="urn:microsoft.com/office/officeart/2018/5/layout/IconCircleLabelList"/>
    <dgm:cxn modelId="{11D6B09A-BAEA-4768-B276-477CFD2C2948}" type="presParOf" srcId="{515F5CA6-D9BE-44DF-BCD0-E552E605FC1E}" destId="{3FA41646-429C-4168-8046-9C96A87D1DA3}" srcOrd="1" destOrd="0" presId="urn:microsoft.com/office/officeart/2018/5/layout/IconCircleLabelList"/>
    <dgm:cxn modelId="{7F633F7D-AA19-46D6-96D5-D296B5EB551D}" type="presParOf" srcId="{515F5CA6-D9BE-44DF-BCD0-E552E605FC1E}" destId="{29A5B527-8111-4806-B9BC-432C29900DB1}" srcOrd="2" destOrd="0" presId="urn:microsoft.com/office/officeart/2018/5/layout/IconCircleLabelList"/>
    <dgm:cxn modelId="{C040F6E1-A89E-4227-8885-BCBE8A891BEE}" type="presParOf" srcId="{515F5CA6-D9BE-44DF-BCD0-E552E605FC1E}" destId="{CD5CF03D-170B-4293-B89D-37A46BB9B37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2337F2-664B-418F-ABF9-ACB7E579C43C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278A4F-26FA-44B8-B7A9-399D9CCCA57E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/>
            <a:t>Bourdieu, P. (1983). </a:t>
          </a:r>
          <a:r>
            <a:rPr lang="pt-BR" b="0" i="1" baseline="0"/>
            <a:t>Questions de sociologie</a:t>
          </a:r>
          <a:r>
            <a:rPr lang="pt-BR" b="0" i="0" baseline="0"/>
            <a:t>. Paris: Éditions de Minuit. </a:t>
          </a:r>
          <a:endParaRPr lang="en-US"/>
        </a:p>
      </dgm:t>
    </dgm:pt>
    <dgm:pt modelId="{6B2465D1-0705-41D3-A051-C94F88054939}" type="parTrans" cxnId="{96C83FA3-32AA-4230-8703-332351C99B47}">
      <dgm:prSet/>
      <dgm:spPr/>
      <dgm:t>
        <a:bodyPr/>
        <a:lstStyle/>
        <a:p>
          <a:endParaRPr lang="en-US"/>
        </a:p>
      </dgm:t>
    </dgm:pt>
    <dgm:pt modelId="{9EDB8DE5-C5AC-4BBF-A0CE-CC26CF176818}" type="sibTrans" cxnId="{96C83FA3-32AA-4230-8703-332351C99B47}">
      <dgm:prSet/>
      <dgm:spPr/>
      <dgm:t>
        <a:bodyPr/>
        <a:lstStyle/>
        <a:p>
          <a:endParaRPr lang="en-US"/>
        </a:p>
      </dgm:t>
    </dgm:pt>
    <dgm:pt modelId="{125EA91D-C244-4C30-AB27-CFC119300A09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/>
            <a:t>Geertz, C. (1973). </a:t>
          </a:r>
          <a:r>
            <a:rPr lang="pt-BR" b="0" i="1" baseline="0"/>
            <a:t>The interpretation of cultures</a:t>
          </a:r>
          <a:r>
            <a:rPr lang="pt-BR" b="0" i="0" baseline="0"/>
            <a:t>. New York: Basic Books. </a:t>
          </a:r>
          <a:endParaRPr lang="en-US"/>
        </a:p>
      </dgm:t>
    </dgm:pt>
    <dgm:pt modelId="{2BE39D0B-60C9-4B26-B46A-63F9F19EB24C}" type="parTrans" cxnId="{8552F429-3DD4-4C3D-9B50-C5C8FF35ADF9}">
      <dgm:prSet/>
      <dgm:spPr/>
      <dgm:t>
        <a:bodyPr/>
        <a:lstStyle/>
        <a:p>
          <a:endParaRPr lang="en-US"/>
        </a:p>
      </dgm:t>
    </dgm:pt>
    <dgm:pt modelId="{BC38C579-6F7B-416B-B181-FCD8A9D3E7CD}" type="sibTrans" cxnId="{8552F429-3DD4-4C3D-9B50-C5C8FF35ADF9}">
      <dgm:prSet/>
      <dgm:spPr/>
      <dgm:t>
        <a:bodyPr/>
        <a:lstStyle/>
        <a:p>
          <a:endParaRPr lang="en-US"/>
        </a:p>
      </dgm:t>
    </dgm:pt>
    <dgm:pt modelId="{D593604C-5A61-4752-8161-0AAA74851FAB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/>
            <a:t>Tylor, E. B. (1871). </a:t>
          </a:r>
          <a:r>
            <a:rPr lang="pt-BR" b="0" i="1" baseline="0"/>
            <a:t>Primitive culture</a:t>
          </a:r>
          <a:r>
            <a:rPr lang="pt-BR" b="0" i="0" baseline="0"/>
            <a:t>. London: John Murray. </a:t>
          </a:r>
          <a:endParaRPr lang="en-US"/>
        </a:p>
      </dgm:t>
    </dgm:pt>
    <dgm:pt modelId="{5A4CE250-EC38-47A4-86D5-281CABAE4EC0}" type="parTrans" cxnId="{30DA7EDA-7B37-445D-AA25-E3AA68C38862}">
      <dgm:prSet/>
      <dgm:spPr/>
      <dgm:t>
        <a:bodyPr/>
        <a:lstStyle/>
        <a:p>
          <a:endParaRPr lang="en-US"/>
        </a:p>
      </dgm:t>
    </dgm:pt>
    <dgm:pt modelId="{CA01B4BE-7115-4E1C-87D2-7AE7EC710521}" type="sibTrans" cxnId="{30DA7EDA-7B37-445D-AA25-E3AA68C38862}">
      <dgm:prSet/>
      <dgm:spPr/>
      <dgm:t>
        <a:bodyPr/>
        <a:lstStyle/>
        <a:p>
          <a:endParaRPr lang="en-US"/>
        </a:p>
      </dgm:t>
    </dgm:pt>
    <dgm:pt modelId="{4D4932AD-0AAC-448F-90B5-A32CDDB3C8D7}" type="pres">
      <dgm:prSet presAssocID="{4F2337F2-664B-418F-ABF9-ACB7E579C43C}" presName="root" presStyleCnt="0">
        <dgm:presLayoutVars>
          <dgm:dir/>
          <dgm:resizeHandles val="exact"/>
        </dgm:presLayoutVars>
      </dgm:prSet>
      <dgm:spPr/>
    </dgm:pt>
    <dgm:pt modelId="{73876DE5-3727-4791-A9DB-3445504BF2AF}" type="pres">
      <dgm:prSet presAssocID="{0B278A4F-26FA-44B8-B7A9-399D9CCCA57E}" presName="compNode" presStyleCnt="0"/>
      <dgm:spPr/>
    </dgm:pt>
    <dgm:pt modelId="{583D86A0-F9A4-477D-8216-C1D8554F4BB8}" type="pres">
      <dgm:prSet presAssocID="{0B278A4F-26FA-44B8-B7A9-399D9CCCA57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E580E45A-E202-40B1-99E6-305C28DA2CA6}" type="pres">
      <dgm:prSet presAssocID="{0B278A4F-26FA-44B8-B7A9-399D9CCCA57E}" presName="spaceRect" presStyleCnt="0"/>
      <dgm:spPr/>
    </dgm:pt>
    <dgm:pt modelId="{B9AEB0CA-BA5C-4D9B-B762-FC600255AFE3}" type="pres">
      <dgm:prSet presAssocID="{0B278A4F-26FA-44B8-B7A9-399D9CCCA57E}" presName="textRect" presStyleLbl="revTx" presStyleIdx="0" presStyleCnt="3">
        <dgm:presLayoutVars>
          <dgm:chMax val="1"/>
          <dgm:chPref val="1"/>
        </dgm:presLayoutVars>
      </dgm:prSet>
      <dgm:spPr/>
    </dgm:pt>
    <dgm:pt modelId="{0A952787-70C1-4FF1-821D-6B039EE6F9B9}" type="pres">
      <dgm:prSet presAssocID="{9EDB8DE5-C5AC-4BBF-A0CE-CC26CF176818}" presName="sibTrans" presStyleCnt="0"/>
      <dgm:spPr/>
    </dgm:pt>
    <dgm:pt modelId="{3CEB79D1-14B8-4E82-A8F7-3500FC72550B}" type="pres">
      <dgm:prSet presAssocID="{125EA91D-C244-4C30-AB27-CFC119300A09}" presName="compNode" presStyleCnt="0"/>
      <dgm:spPr/>
    </dgm:pt>
    <dgm:pt modelId="{1DF529B3-9CB4-4FBE-9513-D460F9C737ED}" type="pres">
      <dgm:prSet presAssocID="{125EA91D-C244-4C30-AB27-CFC119300A0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DABFCA08-D19A-414E-B988-1037C9D43705}" type="pres">
      <dgm:prSet presAssocID="{125EA91D-C244-4C30-AB27-CFC119300A09}" presName="spaceRect" presStyleCnt="0"/>
      <dgm:spPr/>
    </dgm:pt>
    <dgm:pt modelId="{6EE0F316-1FC1-4CFB-82D1-C6FBD6010702}" type="pres">
      <dgm:prSet presAssocID="{125EA91D-C244-4C30-AB27-CFC119300A09}" presName="textRect" presStyleLbl="revTx" presStyleIdx="1" presStyleCnt="3">
        <dgm:presLayoutVars>
          <dgm:chMax val="1"/>
          <dgm:chPref val="1"/>
        </dgm:presLayoutVars>
      </dgm:prSet>
      <dgm:spPr/>
    </dgm:pt>
    <dgm:pt modelId="{6FD7EE66-0D15-40D1-BC1B-BF41438BAE96}" type="pres">
      <dgm:prSet presAssocID="{BC38C579-6F7B-416B-B181-FCD8A9D3E7CD}" presName="sibTrans" presStyleCnt="0"/>
      <dgm:spPr/>
    </dgm:pt>
    <dgm:pt modelId="{1495AB73-449F-4F35-B9B9-D94A284014DB}" type="pres">
      <dgm:prSet presAssocID="{D593604C-5A61-4752-8161-0AAA74851FAB}" presName="compNode" presStyleCnt="0"/>
      <dgm:spPr/>
    </dgm:pt>
    <dgm:pt modelId="{46956C1A-48BB-41F1-9775-E44846E37CE3}" type="pres">
      <dgm:prSet presAssocID="{D593604C-5A61-4752-8161-0AAA74851F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B67F5F9A-8258-42C5-A002-C93272B40924}" type="pres">
      <dgm:prSet presAssocID="{D593604C-5A61-4752-8161-0AAA74851FAB}" presName="spaceRect" presStyleCnt="0"/>
      <dgm:spPr/>
    </dgm:pt>
    <dgm:pt modelId="{F103807D-C71A-4A29-9E44-AB65ED1392C8}" type="pres">
      <dgm:prSet presAssocID="{D593604C-5A61-4752-8161-0AAA74851F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E35D30B-B61C-4AD9-B40D-B2D88D53416D}" type="presOf" srcId="{125EA91D-C244-4C30-AB27-CFC119300A09}" destId="{6EE0F316-1FC1-4CFB-82D1-C6FBD6010702}" srcOrd="0" destOrd="0" presId="urn:microsoft.com/office/officeart/2018/2/layout/IconLabelList"/>
    <dgm:cxn modelId="{8552F429-3DD4-4C3D-9B50-C5C8FF35ADF9}" srcId="{4F2337F2-664B-418F-ABF9-ACB7E579C43C}" destId="{125EA91D-C244-4C30-AB27-CFC119300A09}" srcOrd="1" destOrd="0" parTransId="{2BE39D0B-60C9-4B26-B46A-63F9F19EB24C}" sibTransId="{BC38C579-6F7B-416B-B181-FCD8A9D3E7CD}"/>
    <dgm:cxn modelId="{DC316977-16A1-4AA2-9C91-CF48C7C712C2}" type="presOf" srcId="{4F2337F2-664B-418F-ABF9-ACB7E579C43C}" destId="{4D4932AD-0AAC-448F-90B5-A32CDDB3C8D7}" srcOrd="0" destOrd="0" presId="urn:microsoft.com/office/officeart/2018/2/layout/IconLabelList"/>
    <dgm:cxn modelId="{EC998C7F-05FB-44AF-A18D-67A39CA9BB20}" type="presOf" srcId="{D593604C-5A61-4752-8161-0AAA74851FAB}" destId="{F103807D-C71A-4A29-9E44-AB65ED1392C8}" srcOrd="0" destOrd="0" presId="urn:microsoft.com/office/officeart/2018/2/layout/IconLabelList"/>
    <dgm:cxn modelId="{96C83FA3-32AA-4230-8703-332351C99B47}" srcId="{4F2337F2-664B-418F-ABF9-ACB7E579C43C}" destId="{0B278A4F-26FA-44B8-B7A9-399D9CCCA57E}" srcOrd="0" destOrd="0" parTransId="{6B2465D1-0705-41D3-A051-C94F88054939}" sibTransId="{9EDB8DE5-C5AC-4BBF-A0CE-CC26CF176818}"/>
    <dgm:cxn modelId="{3B1BE7A4-85F1-4A54-AC66-068746C46CDB}" type="presOf" srcId="{0B278A4F-26FA-44B8-B7A9-399D9CCCA57E}" destId="{B9AEB0CA-BA5C-4D9B-B762-FC600255AFE3}" srcOrd="0" destOrd="0" presId="urn:microsoft.com/office/officeart/2018/2/layout/IconLabelList"/>
    <dgm:cxn modelId="{30DA7EDA-7B37-445D-AA25-E3AA68C38862}" srcId="{4F2337F2-664B-418F-ABF9-ACB7E579C43C}" destId="{D593604C-5A61-4752-8161-0AAA74851FAB}" srcOrd="2" destOrd="0" parTransId="{5A4CE250-EC38-47A4-86D5-281CABAE4EC0}" sibTransId="{CA01B4BE-7115-4E1C-87D2-7AE7EC710521}"/>
    <dgm:cxn modelId="{932968F7-FE69-4678-B2D3-C40524E41F9B}" type="presParOf" srcId="{4D4932AD-0AAC-448F-90B5-A32CDDB3C8D7}" destId="{73876DE5-3727-4791-A9DB-3445504BF2AF}" srcOrd="0" destOrd="0" presId="urn:microsoft.com/office/officeart/2018/2/layout/IconLabelList"/>
    <dgm:cxn modelId="{5430A6A7-C206-4DF9-809B-DCC07F04FA3D}" type="presParOf" srcId="{73876DE5-3727-4791-A9DB-3445504BF2AF}" destId="{583D86A0-F9A4-477D-8216-C1D8554F4BB8}" srcOrd="0" destOrd="0" presId="urn:microsoft.com/office/officeart/2018/2/layout/IconLabelList"/>
    <dgm:cxn modelId="{FE9D7140-4B25-4435-847A-20AA6DEF532F}" type="presParOf" srcId="{73876DE5-3727-4791-A9DB-3445504BF2AF}" destId="{E580E45A-E202-40B1-99E6-305C28DA2CA6}" srcOrd="1" destOrd="0" presId="urn:microsoft.com/office/officeart/2018/2/layout/IconLabelList"/>
    <dgm:cxn modelId="{3BF863E5-EB53-4DFE-AB6A-1E736A11D42B}" type="presParOf" srcId="{73876DE5-3727-4791-A9DB-3445504BF2AF}" destId="{B9AEB0CA-BA5C-4D9B-B762-FC600255AFE3}" srcOrd="2" destOrd="0" presId="urn:microsoft.com/office/officeart/2018/2/layout/IconLabelList"/>
    <dgm:cxn modelId="{F3FC3EC5-F9C1-4328-9CA6-762D47E2A083}" type="presParOf" srcId="{4D4932AD-0AAC-448F-90B5-A32CDDB3C8D7}" destId="{0A952787-70C1-4FF1-821D-6B039EE6F9B9}" srcOrd="1" destOrd="0" presId="urn:microsoft.com/office/officeart/2018/2/layout/IconLabelList"/>
    <dgm:cxn modelId="{C8801D2C-4059-4E35-99D7-5AF67352F124}" type="presParOf" srcId="{4D4932AD-0AAC-448F-90B5-A32CDDB3C8D7}" destId="{3CEB79D1-14B8-4E82-A8F7-3500FC72550B}" srcOrd="2" destOrd="0" presId="urn:microsoft.com/office/officeart/2018/2/layout/IconLabelList"/>
    <dgm:cxn modelId="{71E3DC06-8BF4-4387-AED0-16066133194B}" type="presParOf" srcId="{3CEB79D1-14B8-4E82-A8F7-3500FC72550B}" destId="{1DF529B3-9CB4-4FBE-9513-D460F9C737ED}" srcOrd="0" destOrd="0" presId="urn:microsoft.com/office/officeart/2018/2/layout/IconLabelList"/>
    <dgm:cxn modelId="{E0E3E700-322E-4514-A3FC-8EDCABF3A224}" type="presParOf" srcId="{3CEB79D1-14B8-4E82-A8F7-3500FC72550B}" destId="{DABFCA08-D19A-414E-B988-1037C9D43705}" srcOrd="1" destOrd="0" presId="urn:microsoft.com/office/officeart/2018/2/layout/IconLabelList"/>
    <dgm:cxn modelId="{344B0B27-A052-458B-882D-EB8F66EFFE70}" type="presParOf" srcId="{3CEB79D1-14B8-4E82-A8F7-3500FC72550B}" destId="{6EE0F316-1FC1-4CFB-82D1-C6FBD6010702}" srcOrd="2" destOrd="0" presId="urn:microsoft.com/office/officeart/2018/2/layout/IconLabelList"/>
    <dgm:cxn modelId="{F7DF423E-3034-4368-92C3-412739F3B87D}" type="presParOf" srcId="{4D4932AD-0AAC-448F-90B5-A32CDDB3C8D7}" destId="{6FD7EE66-0D15-40D1-BC1B-BF41438BAE96}" srcOrd="3" destOrd="0" presId="urn:microsoft.com/office/officeart/2018/2/layout/IconLabelList"/>
    <dgm:cxn modelId="{6D170B7D-9502-4591-8FF7-1B3227D7B90B}" type="presParOf" srcId="{4D4932AD-0AAC-448F-90B5-A32CDDB3C8D7}" destId="{1495AB73-449F-4F35-B9B9-D94A284014DB}" srcOrd="4" destOrd="0" presId="urn:microsoft.com/office/officeart/2018/2/layout/IconLabelList"/>
    <dgm:cxn modelId="{066DC289-05CF-45C4-9565-5B903E9F02F5}" type="presParOf" srcId="{1495AB73-449F-4F35-B9B9-D94A284014DB}" destId="{46956C1A-48BB-41F1-9775-E44846E37CE3}" srcOrd="0" destOrd="0" presId="urn:microsoft.com/office/officeart/2018/2/layout/IconLabelList"/>
    <dgm:cxn modelId="{1ED94E5D-7D9D-474B-BA95-D748C4AE0A5A}" type="presParOf" srcId="{1495AB73-449F-4F35-B9B9-D94A284014DB}" destId="{B67F5F9A-8258-42C5-A002-C93272B40924}" srcOrd="1" destOrd="0" presId="urn:microsoft.com/office/officeart/2018/2/layout/IconLabelList"/>
    <dgm:cxn modelId="{5F4619EE-7672-4443-8260-FE32A437AEC0}" type="presParOf" srcId="{1495AB73-449F-4F35-B9B9-D94A284014DB}" destId="{F103807D-C71A-4A29-9E44-AB65ED1392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2433C-0FFA-4D01-8A09-5AD6DB65EB6B}">
      <dsp:nvSpPr>
        <dsp:cNvPr id="0" name=""/>
        <dsp:cNvSpPr/>
      </dsp:nvSpPr>
      <dsp:spPr>
        <a:xfrm>
          <a:off x="493956" y="9082"/>
          <a:ext cx="2109415" cy="16679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Valores: </a:t>
          </a:r>
          <a:r>
            <a:rPr lang="pt-BR" sz="1800" kern="1200" dirty="0"/>
            <a:t>As crenças sobre o que é certo ou errado, bom ou mau, importante ou trivial</a:t>
          </a:r>
          <a:r>
            <a:rPr lang="pt-BR" sz="1500" kern="1200" dirty="0"/>
            <a:t>.</a:t>
          </a:r>
          <a:endParaRPr lang="en-US" sz="1500" kern="1200" dirty="0"/>
        </a:p>
      </dsp:txBody>
      <dsp:txXfrm>
        <a:off x="493956" y="9082"/>
        <a:ext cx="2109415" cy="1667986"/>
      </dsp:txXfrm>
    </dsp:sp>
    <dsp:sp modelId="{3CFA5981-DA94-4C43-BE3D-739B14C9E4CD}">
      <dsp:nvSpPr>
        <dsp:cNvPr id="0" name=""/>
        <dsp:cNvSpPr/>
      </dsp:nvSpPr>
      <dsp:spPr>
        <a:xfrm>
          <a:off x="2814313" y="14"/>
          <a:ext cx="2109415" cy="1686123"/>
        </a:xfrm>
        <a:prstGeom prst="rect">
          <a:avLst/>
        </a:prstGeom>
        <a:solidFill>
          <a:schemeClr val="accent5">
            <a:hueOff val="-3553854"/>
            <a:satOff val="2020"/>
            <a:lumOff val="-1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Normas: </a:t>
          </a:r>
          <a:r>
            <a:rPr lang="pt-BR" sz="1800" kern="1200" dirty="0"/>
            <a:t>As regras de conduta que orientam o comportamento dos indivíduos em sociedade.</a:t>
          </a:r>
          <a:endParaRPr lang="en-US" sz="1800" kern="1200" dirty="0"/>
        </a:p>
      </dsp:txBody>
      <dsp:txXfrm>
        <a:off x="2814313" y="14"/>
        <a:ext cx="2109415" cy="1686123"/>
      </dsp:txXfrm>
    </dsp:sp>
    <dsp:sp modelId="{80AFFEE9-B3BC-421E-BDA1-24D7A364F06D}">
      <dsp:nvSpPr>
        <dsp:cNvPr id="0" name=""/>
        <dsp:cNvSpPr/>
      </dsp:nvSpPr>
      <dsp:spPr>
        <a:xfrm>
          <a:off x="5134670" y="18151"/>
          <a:ext cx="2109415" cy="1649849"/>
        </a:xfrm>
        <a:prstGeom prst="rect">
          <a:avLst/>
        </a:prstGeom>
        <a:solidFill>
          <a:schemeClr val="accent5">
            <a:hueOff val="-7107707"/>
            <a:satOff val="4040"/>
            <a:lumOff val="-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Crenças: </a:t>
          </a:r>
          <a:r>
            <a:rPr lang="pt-BR" sz="1800" kern="1200" dirty="0"/>
            <a:t>As convicções sobre a realidade, o mundo e o universo.</a:t>
          </a:r>
          <a:endParaRPr lang="en-US" sz="1800" kern="1200" dirty="0"/>
        </a:p>
      </dsp:txBody>
      <dsp:txXfrm>
        <a:off x="5134670" y="18151"/>
        <a:ext cx="2109415" cy="1649849"/>
      </dsp:txXfrm>
    </dsp:sp>
    <dsp:sp modelId="{42148885-7FB2-4BC9-BE1B-CEFE8D975A5C}">
      <dsp:nvSpPr>
        <dsp:cNvPr id="0" name=""/>
        <dsp:cNvSpPr/>
      </dsp:nvSpPr>
      <dsp:spPr>
        <a:xfrm>
          <a:off x="7455027" y="18151"/>
          <a:ext cx="2109415" cy="1649849"/>
        </a:xfrm>
        <a:prstGeom prst="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Linguagem: </a:t>
          </a:r>
          <a:r>
            <a:rPr lang="pt-BR" sz="1800" kern="1200" dirty="0"/>
            <a:t>O sistema de signos que permite a comunicação e a construção de significados compartilhados.</a:t>
          </a:r>
          <a:endParaRPr lang="en-US" sz="1800" kern="1200" dirty="0"/>
        </a:p>
      </dsp:txBody>
      <dsp:txXfrm>
        <a:off x="7455027" y="18151"/>
        <a:ext cx="2109415" cy="1649849"/>
      </dsp:txXfrm>
    </dsp:sp>
    <dsp:sp modelId="{7105E438-7F7D-4675-9979-EE4E434412A2}">
      <dsp:nvSpPr>
        <dsp:cNvPr id="0" name=""/>
        <dsp:cNvSpPr/>
      </dsp:nvSpPr>
      <dsp:spPr>
        <a:xfrm>
          <a:off x="1420190" y="1925353"/>
          <a:ext cx="2109415" cy="1664202"/>
        </a:xfrm>
        <a:prstGeom prst="rect">
          <a:avLst/>
        </a:prstGeom>
        <a:solidFill>
          <a:schemeClr val="accent5">
            <a:hueOff val="-14215414"/>
            <a:satOff val="8079"/>
            <a:lumOff val="-6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Arte: </a:t>
          </a:r>
          <a:r>
            <a:rPr lang="pt-BR" sz="1800" kern="1200" dirty="0"/>
            <a:t>As expressões criativas que refletem a visão de mundo de um povo.</a:t>
          </a:r>
          <a:endParaRPr lang="en-US" sz="1800" kern="1200" dirty="0"/>
        </a:p>
      </dsp:txBody>
      <dsp:txXfrm>
        <a:off x="1420190" y="1925353"/>
        <a:ext cx="2109415" cy="1664202"/>
      </dsp:txXfrm>
    </dsp:sp>
    <dsp:sp modelId="{43B511BF-5CA6-4C20-A528-BCCB95733D74}">
      <dsp:nvSpPr>
        <dsp:cNvPr id="0" name=""/>
        <dsp:cNvSpPr/>
      </dsp:nvSpPr>
      <dsp:spPr>
        <a:xfrm>
          <a:off x="3770205" y="1897093"/>
          <a:ext cx="2109415" cy="1720751"/>
        </a:xfrm>
        <a:prstGeom prst="rect">
          <a:avLst/>
        </a:prstGeom>
        <a:solidFill>
          <a:schemeClr val="accent5">
            <a:hueOff val="-17769267"/>
            <a:satOff val="10099"/>
            <a:lumOff val="-8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Costumes: </a:t>
          </a:r>
          <a:r>
            <a:rPr lang="pt-BR" sz="1800" kern="1200" dirty="0"/>
            <a:t>As práticas e hábitos transmitidos de geração em geração.</a:t>
          </a:r>
          <a:endParaRPr lang="en-US" sz="1800" kern="1200" dirty="0"/>
        </a:p>
      </dsp:txBody>
      <dsp:txXfrm>
        <a:off x="3770205" y="1897093"/>
        <a:ext cx="2109415" cy="1720751"/>
      </dsp:txXfrm>
    </dsp:sp>
    <dsp:sp modelId="{7DDEC709-54E0-4C83-8040-49F7DB10D5CB}">
      <dsp:nvSpPr>
        <dsp:cNvPr id="0" name=""/>
        <dsp:cNvSpPr/>
      </dsp:nvSpPr>
      <dsp:spPr>
        <a:xfrm>
          <a:off x="6060904" y="1926638"/>
          <a:ext cx="2577304" cy="1661632"/>
        </a:xfrm>
        <a:prstGeom prst="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Instituições: </a:t>
          </a:r>
          <a:r>
            <a:rPr lang="pt-BR" sz="1800" kern="1200" dirty="0"/>
            <a:t>As estruturas sociais que organizam a vida em sociedade, como a família, a escola, o Estado.</a:t>
          </a:r>
          <a:endParaRPr lang="en-US" sz="1800" kern="1200" dirty="0"/>
        </a:p>
      </dsp:txBody>
      <dsp:txXfrm>
        <a:off x="6060904" y="1926638"/>
        <a:ext cx="2577304" cy="16616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F6E0C-5945-4C41-B8A8-BE83F25387D3}">
      <dsp:nvSpPr>
        <dsp:cNvPr id="0" name=""/>
        <dsp:cNvSpPr/>
      </dsp:nvSpPr>
      <dsp:spPr>
        <a:xfrm>
          <a:off x="134825" y="385168"/>
          <a:ext cx="1295909" cy="12959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474D40-A7F7-4E3D-80E9-6BDFE9051C18}">
      <dsp:nvSpPr>
        <dsp:cNvPr id="0" name=""/>
        <dsp:cNvSpPr/>
      </dsp:nvSpPr>
      <dsp:spPr>
        <a:xfrm>
          <a:off x="406966" y="657309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7E881-E6A2-410E-B17B-637CB6CFF0D3}">
      <dsp:nvSpPr>
        <dsp:cNvPr id="0" name=""/>
        <dsp:cNvSpPr/>
      </dsp:nvSpPr>
      <dsp:spPr>
        <a:xfrm>
          <a:off x="1708430" y="38516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Cultura material</a:t>
          </a:r>
          <a:r>
            <a:rPr lang="pt-BR" sz="1800" kern="1200" dirty="0"/>
            <a:t>: Os objetos, artefatos e tecnologias produzidos por uma sociedade.</a:t>
          </a:r>
          <a:endParaRPr lang="en-US" sz="1800" kern="1200" dirty="0"/>
        </a:p>
      </dsp:txBody>
      <dsp:txXfrm>
        <a:off x="1708430" y="385168"/>
        <a:ext cx="3054644" cy="1295909"/>
      </dsp:txXfrm>
    </dsp:sp>
    <dsp:sp modelId="{855410CE-7407-43C7-878A-E720D8E8735E}">
      <dsp:nvSpPr>
        <dsp:cNvPr id="0" name=""/>
        <dsp:cNvSpPr/>
      </dsp:nvSpPr>
      <dsp:spPr>
        <a:xfrm>
          <a:off x="5295324" y="385168"/>
          <a:ext cx="1295909" cy="12959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2EAD6-666A-4804-A6BA-244F11ECDAB7}">
      <dsp:nvSpPr>
        <dsp:cNvPr id="0" name=""/>
        <dsp:cNvSpPr/>
      </dsp:nvSpPr>
      <dsp:spPr>
        <a:xfrm>
          <a:off x="5567465" y="657309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CE4C1-15C8-4BF8-AC6A-775D966DD5A6}">
      <dsp:nvSpPr>
        <dsp:cNvPr id="0" name=""/>
        <dsp:cNvSpPr/>
      </dsp:nvSpPr>
      <dsp:spPr>
        <a:xfrm>
          <a:off x="6868929" y="38516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Cultura imaterial: </a:t>
          </a:r>
          <a:r>
            <a:rPr lang="pt-BR" sz="1800" kern="1200" dirty="0"/>
            <a:t>As ideias, valores, crenças e conhecimentos que são transmitidos de forma intangível.</a:t>
          </a:r>
          <a:endParaRPr lang="en-US" sz="1800" kern="1200" dirty="0"/>
        </a:p>
      </dsp:txBody>
      <dsp:txXfrm>
        <a:off x="6868929" y="385168"/>
        <a:ext cx="3054644" cy="1295909"/>
      </dsp:txXfrm>
    </dsp:sp>
    <dsp:sp modelId="{05A76CDD-D176-4261-BBE3-E66C499B3EFE}">
      <dsp:nvSpPr>
        <dsp:cNvPr id="0" name=""/>
        <dsp:cNvSpPr/>
      </dsp:nvSpPr>
      <dsp:spPr>
        <a:xfrm>
          <a:off x="134825" y="2369713"/>
          <a:ext cx="1295909" cy="12959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C6DE56-02F3-4A06-90F3-22F44496A0A2}">
      <dsp:nvSpPr>
        <dsp:cNvPr id="0" name=""/>
        <dsp:cNvSpPr/>
      </dsp:nvSpPr>
      <dsp:spPr>
        <a:xfrm>
          <a:off x="406966" y="2641854"/>
          <a:ext cx="751627" cy="751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8BFC7-EF26-45E1-8AA7-309E7EEE57AF}">
      <dsp:nvSpPr>
        <dsp:cNvPr id="0" name=""/>
        <dsp:cNvSpPr/>
      </dsp:nvSpPr>
      <dsp:spPr>
        <a:xfrm>
          <a:off x="1708430" y="236971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Cultura popular: </a:t>
          </a:r>
          <a:r>
            <a:rPr lang="pt-BR" sz="1800" kern="1200" dirty="0"/>
            <a:t>As manifestações culturais produzidas e consumidas pelas massas.</a:t>
          </a:r>
          <a:endParaRPr lang="en-US" sz="1800" kern="1200" dirty="0"/>
        </a:p>
      </dsp:txBody>
      <dsp:txXfrm>
        <a:off x="1708430" y="2369713"/>
        <a:ext cx="3054644" cy="1295909"/>
      </dsp:txXfrm>
    </dsp:sp>
    <dsp:sp modelId="{53115F83-806F-4C7B-A4D8-46873EEB002B}">
      <dsp:nvSpPr>
        <dsp:cNvPr id="0" name=""/>
        <dsp:cNvSpPr/>
      </dsp:nvSpPr>
      <dsp:spPr>
        <a:xfrm>
          <a:off x="5295324" y="2369713"/>
          <a:ext cx="1295909" cy="12959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D865D-06EB-4606-AB9B-8637284031B3}">
      <dsp:nvSpPr>
        <dsp:cNvPr id="0" name=""/>
        <dsp:cNvSpPr/>
      </dsp:nvSpPr>
      <dsp:spPr>
        <a:xfrm>
          <a:off x="5567465" y="2641854"/>
          <a:ext cx="751627" cy="751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5A4F3-FF4C-4FDF-9764-8676E5AD26C8}">
      <dsp:nvSpPr>
        <dsp:cNvPr id="0" name=""/>
        <dsp:cNvSpPr/>
      </dsp:nvSpPr>
      <dsp:spPr>
        <a:xfrm>
          <a:off x="6868929" y="236971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Cultura erudita: </a:t>
          </a:r>
          <a:r>
            <a:rPr lang="pt-BR" sz="1800" kern="1200" dirty="0"/>
            <a:t>As expressões culturais consideradas mais refinadas e associadas às elites.</a:t>
          </a:r>
          <a:endParaRPr lang="en-US" sz="1800" kern="1200" dirty="0"/>
        </a:p>
      </dsp:txBody>
      <dsp:txXfrm>
        <a:off x="6868929" y="2369713"/>
        <a:ext cx="3054644" cy="12959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55AE3-40B6-4158-9834-A5138FBFC379}">
      <dsp:nvSpPr>
        <dsp:cNvPr id="0" name=""/>
        <dsp:cNvSpPr/>
      </dsp:nvSpPr>
      <dsp:spPr>
        <a:xfrm>
          <a:off x="1099765" y="249620"/>
          <a:ext cx="1818562" cy="1818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AD1BF-4A43-401B-B1EF-ABC3E982C8B1}">
      <dsp:nvSpPr>
        <dsp:cNvPr id="0" name=""/>
        <dsp:cNvSpPr/>
      </dsp:nvSpPr>
      <dsp:spPr>
        <a:xfrm>
          <a:off x="1487327" y="63718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2EC9F-3799-446C-A108-A3A0B4A2A0DF}">
      <dsp:nvSpPr>
        <dsp:cNvPr id="0" name=""/>
        <dsp:cNvSpPr/>
      </dsp:nvSpPr>
      <dsp:spPr>
        <a:xfrm>
          <a:off x="34758" y="2534133"/>
          <a:ext cx="3828014" cy="1166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1800" b="1" kern="1200" dirty="0"/>
            <a:t>Socialização: </a:t>
          </a:r>
          <a:r>
            <a:rPr lang="pt-BR" sz="1800" kern="1200" dirty="0"/>
            <a:t>O processo pelo qual os indivíduos aprendem os valores, normas e conhecimentos de sua cultura</a:t>
          </a:r>
          <a:r>
            <a:rPr lang="pt-BR" sz="1200" kern="1200" dirty="0"/>
            <a:t>.</a:t>
          </a:r>
          <a:endParaRPr lang="en-US" sz="1200" kern="1200" dirty="0"/>
        </a:p>
      </dsp:txBody>
      <dsp:txXfrm>
        <a:off x="34758" y="2534133"/>
        <a:ext cx="3828014" cy="1166551"/>
      </dsp:txXfrm>
    </dsp:sp>
    <dsp:sp modelId="{79A6B42A-4222-4873-A638-0BFB33FC032E}">
      <dsp:nvSpPr>
        <dsp:cNvPr id="0" name=""/>
        <dsp:cNvSpPr/>
      </dsp:nvSpPr>
      <dsp:spPr>
        <a:xfrm>
          <a:off x="5026115" y="249620"/>
          <a:ext cx="1818562" cy="1818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7C5BD-E8E3-44C8-92B1-1C5474686512}">
      <dsp:nvSpPr>
        <dsp:cNvPr id="0" name=""/>
        <dsp:cNvSpPr/>
      </dsp:nvSpPr>
      <dsp:spPr>
        <a:xfrm>
          <a:off x="5413678" y="63718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D0CD0-B70E-41DD-A004-2CEF2E9E2120}">
      <dsp:nvSpPr>
        <dsp:cNvPr id="0" name=""/>
        <dsp:cNvSpPr/>
      </dsp:nvSpPr>
      <dsp:spPr>
        <a:xfrm>
          <a:off x="4444772" y="2544189"/>
          <a:ext cx="2981250" cy="1166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1800" b="1" kern="1200" dirty="0"/>
            <a:t>Aculturação: </a:t>
          </a:r>
          <a:r>
            <a:rPr lang="pt-BR" sz="1800" kern="1200" dirty="0"/>
            <a:t>O processo de adaptação de um indivíduo ou grupo a uma cultura diferente.</a:t>
          </a:r>
          <a:endParaRPr lang="en-US" sz="1800" kern="1200" dirty="0"/>
        </a:p>
      </dsp:txBody>
      <dsp:txXfrm>
        <a:off x="4444772" y="2544189"/>
        <a:ext cx="2981250" cy="1166551"/>
      </dsp:txXfrm>
    </dsp:sp>
    <dsp:sp modelId="{91B6F2FF-6901-4D3D-8334-27E110AD1323}">
      <dsp:nvSpPr>
        <dsp:cNvPr id="0" name=""/>
        <dsp:cNvSpPr/>
      </dsp:nvSpPr>
      <dsp:spPr>
        <a:xfrm>
          <a:off x="8529084" y="249620"/>
          <a:ext cx="1818562" cy="1818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41646-429C-4168-8046-9C96A87D1DA3}">
      <dsp:nvSpPr>
        <dsp:cNvPr id="0" name=""/>
        <dsp:cNvSpPr/>
      </dsp:nvSpPr>
      <dsp:spPr>
        <a:xfrm>
          <a:off x="8916647" y="63718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CF03D-170B-4293-B89D-37A46BB9B37B}">
      <dsp:nvSpPr>
        <dsp:cNvPr id="0" name=""/>
        <dsp:cNvSpPr/>
      </dsp:nvSpPr>
      <dsp:spPr>
        <a:xfrm>
          <a:off x="7947740" y="2433658"/>
          <a:ext cx="2981250" cy="1166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1800" b="1" kern="1200" dirty="0"/>
            <a:t>Hibridização: </a:t>
          </a:r>
          <a:r>
            <a:rPr lang="pt-BR" sz="1800" kern="1200" dirty="0"/>
            <a:t>O processo de mistura e combinação de diferentes culturas, resultando em novas formas de expressão.</a:t>
          </a:r>
          <a:endParaRPr lang="en-US" sz="1800" kern="1200" dirty="0"/>
        </a:p>
      </dsp:txBody>
      <dsp:txXfrm>
        <a:off x="7947740" y="2433658"/>
        <a:ext cx="2981250" cy="11665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D86A0-F9A4-477D-8216-C1D8554F4BB8}">
      <dsp:nvSpPr>
        <dsp:cNvPr id="0" name=""/>
        <dsp:cNvSpPr/>
      </dsp:nvSpPr>
      <dsp:spPr>
        <a:xfrm>
          <a:off x="1063980" y="852132"/>
          <a:ext cx="1274535" cy="1274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AEB0CA-BA5C-4D9B-B762-FC600255AFE3}">
      <dsp:nvSpPr>
        <dsp:cNvPr id="0" name=""/>
        <dsp:cNvSpPr/>
      </dsp:nvSpPr>
      <dsp:spPr>
        <a:xfrm>
          <a:off x="285097" y="2478659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kern="1200" baseline="0"/>
            <a:t>Bourdieu, P. (1983). </a:t>
          </a:r>
          <a:r>
            <a:rPr lang="pt-BR" sz="1600" b="0" i="1" kern="1200" baseline="0"/>
            <a:t>Questions de sociologie</a:t>
          </a:r>
          <a:r>
            <a:rPr lang="pt-BR" sz="1600" b="0" i="0" kern="1200" baseline="0"/>
            <a:t>. Paris: Éditions de Minuit. </a:t>
          </a:r>
          <a:endParaRPr lang="en-US" sz="1600" kern="1200"/>
        </a:p>
      </dsp:txBody>
      <dsp:txXfrm>
        <a:off x="285097" y="2478659"/>
        <a:ext cx="2832300" cy="720000"/>
      </dsp:txXfrm>
    </dsp:sp>
    <dsp:sp modelId="{1DF529B3-9CB4-4FBE-9513-D460F9C737ED}">
      <dsp:nvSpPr>
        <dsp:cNvPr id="0" name=""/>
        <dsp:cNvSpPr/>
      </dsp:nvSpPr>
      <dsp:spPr>
        <a:xfrm>
          <a:off x="4391932" y="852132"/>
          <a:ext cx="1274535" cy="1274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0F316-1FC1-4CFB-82D1-C6FBD6010702}">
      <dsp:nvSpPr>
        <dsp:cNvPr id="0" name=""/>
        <dsp:cNvSpPr/>
      </dsp:nvSpPr>
      <dsp:spPr>
        <a:xfrm>
          <a:off x="3613050" y="2478659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kern="1200" baseline="0"/>
            <a:t>Geertz, C. (1973). </a:t>
          </a:r>
          <a:r>
            <a:rPr lang="pt-BR" sz="1600" b="0" i="1" kern="1200" baseline="0"/>
            <a:t>The interpretation of cultures</a:t>
          </a:r>
          <a:r>
            <a:rPr lang="pt-BR" sz="1600" b="0" i="0" kern="1200" baseline="0"/>
            <a:t>. New York: Basic Books. </a:t>
          </a:r>
          <a:endParaRPr lang="en-US" sz="1600" kern="1200"/>
        </a:p>
      </dsp:txBody>
      <dsp:txXfrm>
        <a:off x="3613050" y="2478659"/>
        <a:ext cx="2832300" cy="720000"/>
      </dsp:txXfrm>
    </dsp:sp>
    <dsp:sp modelId="{46956C1A-48BB-41F1-9775-E44846E37CE3}">
      <dsp:nvSpPr>
        <dsp:cNvPr id="0" name=""/>
        <dsp:cNvSpPr/>
      </dsp:nvSpPr>
      <dsp:spPr>
        <a:xfrm>
          <a:off x="7719885" y="852132"/>
          <a:ext cx="1274535" cy="1274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3807D-C71A-4A29-9E44-AB65ED1392C8}">
      <dsp:nvSpPr>
        <dsp:cNvPr id="0" name=""/>
        <dsp:cNvSpPr/>
      </dsp:nvSpPr>
      <dsp:spPr>
        <a:xfrm>
          <a:off x="6941002" y="2478659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kern="1200" baseline="0"/>
            <a:t>Tylor, E. B. (1871). </a:t>
          </a:r>
          <a:r>
            <a:rPr lang="pt-BR" sz="1600" b="0" i="1" kern="1200" baseline="0"/>
            <a:t>Primitive culture</a:t>
          </a:r>
          <a:r>
            <a:rPr lang="pt-BR" sz="1600" b="0" i="0" kern="1200" baseline="0"/>
            <a:t>. London: John Murray. </a:t>
          </a:r>
          <a:endParaRPr lang="en-US" sz="1600" kern="1200"/>
        </a:p>
      </dsp:txBody>
      <dsp:txXfrm>
        <a:off x="6941002" y="2478659"/>
        <a:ext cx="28323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D6C93-38DD-4632-A717-F40952A5F098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57CBB-59A1-4709-AD3D-295A4A2F7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495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57CBB-59A1-4709-AD3D-295A4A2F773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637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02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67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17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1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762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82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87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52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2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84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366AE4C-5480-4018-A604-CB7334D6BCD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E8078E8-CDEF-4B08-9FA7-44FC75025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85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E3C87-4060-49ED-ED35-6831D1EA4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 QUE É CULTURA?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932635-89FC-610E-5199-9ED5199646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968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8AFD15B-CF29-4306-884F-47675092F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848374-F0AC-6F45-4FE5-28685586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544" y="1382165"/>
            <a:ext cx="4869179" cy="1517984"/>
          </a:xfrm>
        </p:spPr>
        <p:txBody>
          <a:bodyPr>
            <a:normAutofit/>
          </a:bodyPr>
          <a:lstStyle/>
          <a:p>
            <a:r>
              <a:rPr lang="pt-BR" sz="4800" dirty="0">
                <a:solidFill>
                  <a:schemeClr val="tx1"/>
                </a:solidFill>
              </a:rPr>
              <a:t>Conclusão: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C0D68F-F813-4414-800D-F8D4F0AB8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866" y="401980"/>
            <a:ext cx="6115733" cy="6456021"/>
          </a:xfrm>
          <a:custGeom>
            <a:avLst/>
            <a:gdLst>
              <a:gd name="connsiteX0" fmla="*/ 2259477 w 6115733"/>
              <a:gd name="connsiteY0" fmla="*/ 433395 h 6456021"/>
              <a:gd name="connsiteX1" fmla="*/ 5681904 w 6115733"/>
              <a:gd name="connsiteY1" fmla="*/ 3852396 h 6456021"/>
              <a:gd name="connsiteX2" fmla="*/ 4679499 w 6115733"/>
              <a:gd name="connsiteY2" fmla="*/ 6269995 h 6456021"/>
              <a:gd name="connsiteX3" fmla="*/ 4474613 w 6115733"/>
              <a:gd name="connsiteY3" fmla="*/ 6456021 h 6456021"/>
              <a:gd name="connsiteX4" fmla="*/ 44341 w 6115733"/>
              <a:gd name="connsiteY4" fmla="*/ 6456021 h 6456021"/>
              <a:gd name="connsiteX5" fmla="*/ 0 w 6115733"/>
              <a:gd name="connsiteY5" fmla="*/ 6415762 h 6456021"/>
              <a:gd name="connsiteX6" fmla="*/ 0 w 6115733"/>
              <a:gd name="connsiteY6" fmla="*/ 1289029 h 6456021"/>
              <a:gd name="connsiteX7" fmla="*/ 82495 w 6115733"/>
              <a:gd name="connsiteY7" fmla="*/ 1214128 h 6456021"/>
              <a:gd name="connsiteX8" fmla="*/ 2259477 w 6115733"/>
              <a:gd name="connsiteY8" fmla="*/ 433395 h 6456021"/>
              <a:gd name="connsiteX9" fmla="*/ 2259477 w 6115733"/>
              <a:gd name="connsiteY9" fmla="*/ 0 h 6456021"/>
              <a:gd name="connsiteX10" fmla="*/ 6115733 w 6115733"/>
              <a:gd name="connsiteY10" fmla="*/ 3852396 h 6456021"/>
              <a:gd name="connsiteX11" fmla="*/ 5235152 w 6115733"/>
              <a:gd name="connsiteY11" fmla="*/ 6302877 h 6456021"/>
              <a:gd name="connsiteX12" fmla="*/ 5095826 w 6115733"/>
              <a:gd name="connsiteY12" fmla="*/ 6456021 h 6456021"/>
              <a:gd name="connsiteX13" fmla="*/ 4617788 w 6115733"/>
              <a:gd name="connsiteY13" fmla="*/ 6456021 h 6456021"/>
              <a:gd name="connsiteX14" fmla="*/ 4747668 w 6115733"/>
              <a:gd name="connsiteY14" fmla="*/ 6338096 h 6456021"/>
              <a:gd name="connsiteX15" fmla="*/ 5778311 w 6115733"/>
              <a:gd name="connsiteY15" fmla="*/ 3852396 h 6456021"/>
              <a:gd name="connsiteX16" fmla="*/ 2259477 w 6115733"/>
              <a:gd name="connsiteY16" fmla="*/ 337085 h 6456021"/>
              <a:gd name="connsiteX17" fmla="*/ 21172 w 6115733"/>
              <a:gd name="connsiteY17" fmla="*/ 1139811 h 6456021"/>
              <a:gd name="connsiteX18" fmla="*/ 0 w 6115733"/>
              <a:gd name="connsiteY18" fmla="*/ 1159034 h 6456021"/>
              <a:gd name="connsiteX19" fmla="*/ 0 w 6115733"/>
              <a:gd name="connsiteY19" fmla="*/ 735177 h 6456021"/>
              <a:gd name="connsiteX20" fmla="*/ 103407 w 6115733"/>
              <a:gd name="connsiteY20" fmla="*/ 657929 h 6456021"/>
              <a:gd name="connsiteX21" fmla="*/ 2259477 w 6115733"/>
              <a:gd name="connsiteY21" fmla="*/ 0 h 645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115733" h="6456021">
                <a:moveTo>
                  <a:pt x="2259477" y="433395"/>
                </a:moveTo>
                <a:cubicBezTo>
                  <a:pt x="4149632" y="433395"/>
                  <a:pt x="5681904" y="1964133"/>
                  <a:pt x="5681904" y="3852396"/>
                </a:cubicBezTo>
                <a:cubicBezTo>
                  <a:pt x="5681904" y="4796527"/>
                  <a:pt x="5298836" y="5651278"/>
                  <a:pt x="4679499" y="6269995"/>
                </a:cubicBezTo>
                <a:lnTo>
                  <a:pt x="4474613" y="6456021"/>
                </a:lnTo>
                <a:lnTo>
                  <a:pt x="44341" y="6456021"/>
                </a:lnTo>
                <a:lnTo>
                  <a:pt x="0" y="6415762"/>
                </a:lnTo>
                <a:lnTo>
                  <a:pt x="0" y="1289029"/>
                </a:lnTo>
                <a:lnTo>
                  <a:pt x="82495" y="1214128"/>
                </a:lnTo>
                <a:cubicBezTo>
                  <a:pt x="674092" y="726388"/>
                  <a:pt x="1432534" y="433395"/>
                  <a:pt x="2259477" y="433395"/>
                </a:cubicBezTo>
                <a:close/>
                <a:moveTo>
                  <a:pt x="2259477" y="0"/>
                </a:moveTo>
                <a:cubicBezTo>
                  <a:pt x="4389229" y="0"/>
                  <a:pt x="6115733" y="1724776"/>
                  <a:pt x="6115733" y="3852396"/>
                </a:cubicBezTo>
                <a:cubicBezTo>
                  <a:pt x="6115733" y="4783230"/>
                  <a:pt x="5785270" y="5636956"/>
                  <a:pt x="5235152" y="6302877"/>
                </a:cubicBezTo>
                <a:lnTo>
                  <a:pt x="5095826" y="6456021"/>
                </a:lnTo>
                <a:lnTo>
                  <a:pt x="4617788" y="6456021"/>
                </a:lnTo>
                <a:lnTo>
                  <a:pt x="4747668" y="6338096"/>
                </a:lnTo>
                <a:cubicBezTo>
                  <a:pt x="5384452" y="5701950"/>
                  <a:pt x="5778311" y="4823122"/>
                  <a:pt x="5778311" y="3852396"/>
                </a:cubicBezTo>
                <a:cubicBezTo>
                  <a:pt x="5778311" y="1910944"/>
                  <a:pt x="4202875" y="337085"/>
                  <a:pt x="2259477" y="337085"/>
                </a:cubicBezTo>
                <a:cubicBezTo>
                  <a:pt x="1409240" y="337085"/>
                  <a:pt x="629434" y="638331"/>
                  <a:pt x="21172" y="1139811"/>
                </a:cubicBezTo>
                <a:lnTo>
                  <a:pt x="0" y="1159034"/>
                </a:lnTo>
                <a:lnTo>
                  <a:pt x="0" y="735177"/>
                </a:lnTo>
                <a:lnTo>
                  <a:pt x="103407" y="657929"/>
                </a:lnTo>
                <a:cubicBezTo>
                  <a:pt x="718869" y="242547"/>
                  <a:pt x="1460820" y="0"/>
                  <a:pt x="2259477" y="0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Person with Idea">
            <a:extLst>
              <a:ext uri="{FF2B5EF4-FFF2-40B4-BE49-F238E27FC236}">
                <a16:creationId xmlns:a16="http://schemas.microsoft.com/office/drawing/2014/main" id="{60558C28-F122-FB15-CF9C-9B0387DD5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275" y="2255301"/>
            <a:ext cx="3542527" cy="3542527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CD90EC-FEEB-D6DB-3C98-EEC1F596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7545" y="3007389"/>
            <a:ext cx="4869179" cy="3065865"/>
          </a:xfrm>
        </p:spPr>
        <p:txBody>
          <a:bodyPr anchor="t">
            <a:normAutofit/>
          </a:bodyPr>
          <a:lstStyle/>
          <a:p>
            <a:r>
              <a:rPr lang="pt-BR" sz="1800" dirty="0"/>
              <a:t>A cultura é um conceito complexo e multifacetado que não admite uma definição única e universal. A compreensão da cultura exige uma abordagem interdisciplinar e uma análise crítica das diversas perspectivas teóricas. Ao estudar a cultura, podemos ampliar nossa compreensão sobre a diversidade humana e as relações sociais.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CA915D-BDF0-41F8-B00E-FB186EFF7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17AAC03-BF64-4E67-9032-3BD024998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A131397-5A45-4344-9983-5E400A3EA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15534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E541F-4A67-8AF3-6CA1-6BC722E7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Bibliográficas:</a:t>
            </a: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D43D01B3-A3FA-8635-660F-797A48FC3E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190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71A211-6E15-8B6E-066B-B9B9693D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pt-BR" dirty="0"/>
              <a:t>O que é cultura?</a:t>
            </a:r>
          </a:p>
        </p:txBody>
      </p:sp>
      <p:pic>
        <p:nvPicPr>
          <p:cNvPr id="5" name="Imagem 4" descr="Desenho de um cachorro&#10;&#10;Descrição gerada automaticamente">
            <a:extLst>
              <a:ext uri="{FF2B5EF4-FFF2-40B4-BE49-F238E27FC236}">
                <a16:creationId xmlns:a16="http://schemas.microsoft.com/office/drawing/2014/main" id="{B4B6B45C-12A0-4949-DA52-94E9C0EE95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19" b="1"/>
          <a:stretch/>
        </p:blipFill>
        <p:spPr>
          <a:xfrm>
            <a:off x="1007196" y="2265037"/>
            <a:ext cx="5088804" cy="3907158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5A3237-CF74-D83E-BC6B-9F8B9DF09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295" y="2320408"/>
            <a:ext cx="4905509" cy="3851787"/>
          </a:xfrm>
        </p:spPr>
        <p:txBody>
          <a:bodyPr anchor="ctr">
            <a:normAutofit/>
          </a:bodyPr>
          <a:lstStyle/>
          <a:p>
            <a:r>
              <a:rPr lang="pt-BR" dirty="0"/>
              <a:t>Atividade prática, escrever no post it a definição de cultura e colar na lousa, o que é cultura para você?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270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33355F2-A263-64CF-E7E9-0DA11C2D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pt-BR" sz="4100">
                <a:solidFill>
                  <a:srgbClr val="FFFFFF"/>
                </a:solidFill>
              </a:rPr>
              <a:t>Definições Clássicas e Contemporâneas: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0498A9-6167-71BA-F635-CAA9EF3F1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 algn="just"/>
            <a:r>
              <a:rPr lang="pt-BR" b="1" dirty="0"/>
              <a:t>Edward B. </a:t>
            </a:r>
            <a:r>
              <a:rPr lang="pt-BR" b="1" dirty="0" err="1"/>
              <a:t>Tylor</a:t>
            </a:r>
            <a:r>
              <a:rPr lang="pt-BR" b="1" dirty="0"/>
              <a:t>: </a:t>
            </a:r>
          </a:p>
          <a:p>
            <a:pPr marL="0" indent="0" algn="just">
              <a:buNone/>
            </a:pPr>
            <a:r>
              <a:rPr lang="pt-BR" dirty="0"/>
              <a:t>Um dos primeiros antropólogos a definir cultura, </a:t>
            </a:r>
            <a:r>
              <a:rPr lang="pt-BR" dirty="0" err="1"/>
              <a:t>Tylor</a:t>
            </a:r>
            <a:r>
              <a:rPr lang="pt-BR" dirty="0"/>
              <a:t> a caracterizou como "todo aquele complexo conjunto que inclui o conhecimento, a arte, as crenças, a moral, a lei, os costumes e quaisquer outras capacidades e hábitos adquiridos pelo homem como membro de uma sociedade" (</a:t>
            </a:r>
            <a:r>
              <a:rPr lang="pt-BR" dirty="0" err="1"/>
              <a:t>Tylor</a:t>
            </a:r>
            <a:r>
              <a:rPr lang="pt-BR" dirty="0"/>
              <a:t>, 1871).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206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33355F2-A263-64CF-E7E9-0DA11C2D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pt-BR" sz="4100">
                <a:solidFill>
                  <a:srgbClr val="FFFFFF"/>
                </a:solidFill>
              </a:rPr>
              <a:t>Definições Clássicas e Contemporâneas: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0498A9-6167-71BA-F635-CAA9EF3F1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 algn="just"/>
            <a:r>
              <a:rPr lang="pt-BR" b="1" dirty="0"/>
              <a:t>Clifford Geertz: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/>
              <a:t>Adotando uma perspectiva </a:t>
            </a:r>
            <a:r>
              <a:rPr lang="pt-BR" dirty="0" err="1"/>
              <a:t>interpretativista</a:t>
            </a:r>
            <a:r>
              <a:rPr lang="pt-BR" dirty="0"/>
              <a:t>, Geertz concebeu a cultura como "sistemas de significação herdadas historicamente, incorporadas em símbolos, um sistema de concepções herdadas expressas em formas simbólicas por meio das quais os homens comunicam, perpetuam e desenvolvem seu conhecimento e suas atividades em relação a vida"</a:t>
            </a:r>
            <a:r>
              <a:rPr lang="pt-BR" baseline="30000" dirty="0"/>
              <a:t>  </a:t>
            </a:r>
            <a:r>
              <a:rPr lang="pt-BR" dirty="0"/>
              <a:t>(Geertz, 1973).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29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33355F2-A263-64CF-E7E9-0DA11C2D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pt-BR" sz="4100">
                <a:solidFill>
                  <a:srgbClr val="FFFFFF"/>
                </a:solidFill>
              </a:rPr>
              <a:t>Definições Clássicas e Contemporâneas: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0498A9-6167-71BA-F635-CAA9EF3F1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 algn="just"/>
            <a:r>
              <a:rPr lang="pt-BR" b="1" dirty="0"/>
              <a:t>Pierre Bourdieu: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/>
              <a:t>Para Bourdieu, a cultura é um campo de lutas sociais, onde os diferentes grupos disputam o poder simbólico. A cultura, nesse sentido, é um conjunto de práticas sociais que moldam as maneiras de pensar, agir e sentir dos indivíduos (Bourdieu, 1983).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72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A204E-BEF1-FEF5-9009-CE8AEC3C8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pt-BR" dirty="0"/>
              <a:t>Elementos da Cultura: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0871E1F6-BEBF-9FCB-6E20-22C756378E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94215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7278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9">
            <a:extLst>
              <a:ext uri="{FF2B5EF4-FFF2-40B4-BE49-F238E27FC236}">
                <a16:creationId xmlns:a16="http://schemas.microsoft.com/office/drawing/2014/main" id="{4DA90C30-B990-4CCA-B584-40F864DA3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527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5743E2-BD8E-5CCF-234A-28DE6D30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80" y="484632"/>
            <a:ext cx="6743844" cy="1609344"/>
          </a:xfrm>
        </p:spPr>
        <p:txBody>
          <a:bodyPr>
            <a:normAutofit/>
          </a:bodyPr>
          <a:lstStyle/>
          <a:p>
            <a:r>
              <a:rPr lang="pt-BR" sz="4800" dirty="0"/>
              <a:t>APLICAÇÃO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2AB1DD-BB02-0217-5129-99ADA1110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79" y="2121408"/>
            <a:ext cx="6743845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/>
              <a:t>Em grupo, escolha uma situação ou costume cultural familiar de um representante do grupo e conte para a sala, não esqueça de relaciona-los aos elementos da cultura:</a:t>
            </a:r>
          </a:p>
          <a:p>
            <a:endParaRPr lang="pt-BR" sz="1800" dirty="0"/>
          </a:p>
          <a:p>
            <a:r>
              <a:rPr lang="pt-BR" sz="1800" dirty="0"/>
              <a:t>Valores</a:t>
            </a:r>
          </a:p>
          <a:p>
            <a:r>
              <a:rPr lang="pt-BR" sz="1800" dirty="0"/>
              <a:t>Normas</a:t>
            </a:r>
          </a:p>
          <a:p>
            <a:r>
              <a:rPr lang="pt-BR" sz="1800" dirty="0"/>
              <a:t>Crenças</a:t>
            </a:r>
          </a:p>
          <a:p>
            <a:r>
              <a:rPr lang="pt-BR" sz="1800" dirty="0"/>
              <a:t>Linguagem</a:t>
            </a:r>
          </a:p>
          <a:p>
            <a:r>
              <a:rPr lang="pt-BR" sz="1800" dirty="0"/>
              <a:t>Arte</a:t>
            </a:r>
          </a:p>
          <a:p>
            <a:r>
              <a:rPr lang="pt-BR" sz="1800" dirty="0"/>
              <a:t>Costumes</a:t>
            </a:r>
          </a:p>
          <a:p>
            <a:r>
              <a:rPr lang="pt-BR" sz="1800" dirty="0"/>
              <a:t>Instituições</a:t>
            </a:r>
          </a:p>
          <a:p>
            <a:endParaRPr lang="pt-BR" sz="1800" dirty="0"/>
          </a:p>
          <a:p>
            <a:endParaRPr lang="pt-BR" sz="1800" dirty="0"/>
          </a:p>
          <a:p>
            <a:endParaRPr lang="pt-BR" sz="1800" dirty="0"/>
          </a:p>
          <a:p>
            <a:endParaRPr lang="pt-BR" sz="1800" dirty="0"/>
          </a:p>
          <a:p>
            <a:endParaRPr lang="pt-BR" sz="1800" dirty="0"/>
          </a:p>
          <a:p>
            <a:endParaRPr lang="pt-BR" sz="1800" dirty="0"/>
          </a:p>
        </p:txBody>
      </p:sp>
      <p:pic>
        <p:nvPicPr>
          <p:cNvPr id="4" name="Imagem 3" descr="Desenho de um cachorro&#10;&#10;Descrição gerada automaticamente">
            <a:extLst>
              <a:ext uri="{FF2B5EF4-FFF2-40B4-BE49-F238E27FC236}">
                <a16:creationId xmlns:a16="http://schemas.microsoft.com/office/drawing/2014/main" id="{96E68170-B982-CA90-1E27-334B04ACB6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19" b="1"/>
          <a:stretch/>
        </p:blipFill>
        <p:spPr>
          <a:xfrm>
            <a:off x="8203460" y="1986891"/>
            <a:ext cx="3369177" cy="2586849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D060B936-2771-48DC-842C-14EE9318E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B4EC8B4-4BB2-45C2-A68A-28E36AC10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431D296-F8F1-41C3-A211-E83E243C5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696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33F64-6645-22E9-66E8-2AC3BF2BF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Dimensões da Cultura: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3A1D993B-E730-4FF6-A9ED-AC56863AC3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816574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87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F72F7-B79E-3449-BBEC-7F7F7E0F6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Processos Culturais: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D9C9B50F-BF72-F10B-D10C-7E5B5094EC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769548"/>
              </p:ext>
            </p:extLst>
          </p:nvPr>
        </p:nvGraphicFramePr>
        <p:xfrm>
          <a:off x="782783" y="2093976"/>
          <a:ext cx="1102403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331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118</TotalTime>
  <Words>607</Words>
  <Application>Microsoft Office PowerPoint</Application>
  <PresentationFormat>Widescreen</PresentationFormat>
  <Paragraphs>50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Aptos</vt:lpstr>
      <vt:lpstr>Calibri</vt:lpstr>
      <vt:lpstr>Rockwell</vt:lpstr>
      <vt:lpstr>Rockwell Condensed</vt:lpstr>
      <vt:lpstr>Rockwell Extra Bold</vt:lpstr>
      <vt:lpstr>Wingdings</vt:lpstr>
      <vt:lpstr>Tipo de Madeira</vt:lpstr>
      <vt:lpstr>O QUE É CULTURA?</vt:lpstr>
      <vt:lpstr>O que é cultura?</vt:lpstr>
      <vt:lpstr>Definições Clássicas e Contemporâneas:</vt:lpstr>
      <vt:lpstr>Definições Clássicas e Contemporâneas:</vt:lpstr>
      <vt:lpstr>Definições Clássicas e Contemporâneas:</vt:lpstr>
      <vt:lpstr>Elementos da Cultura:</vt:lpstr>
      <vt:lpstr>APLICAÇÃO</vt:lpstr>
      <vt:lpstr>Dimensões da Cultura:</vt:lpstr>
      <vt:lpstr>Processos Culturais:</vt:lpstr>
      <vt:lpstr>Conclusão:</vt:lpstr>
      <vt:lpstr>Referências Bibliográficas: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alvaro possato</dc:creator>
  <cp:lastModifiedBy>alvaro possato</cp:lastModifiedBy>
  <cp:revision>6</cp:revision>
  <dcterms:created xsi:type="dcterms:W3CDTF">2024-07-25T01:49:19Z</dcterms:created>
  <dcterms:modified xsi:type="dcterms:W3CDTF">2024-07-31T11:44:43Z</dcterms:modified>
</cp:coreProperties>
</file>